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256" r:id="rId5"/>
    <p:sldId id="277" r:id="rId6"/>
    <p:sldId id="276" r:id="rId7"/>
    <p:sldId id="261" r:id="rId8"/>
    <p:sldId id="262" r:id="rId9"/>
    <p:sldId id="264" r:id="rId10"/>
    <p:sldId id="265" r:id="rId11"/>
    <p:sldId id="268" r:id="rId12"/>
    <p:sldId id="278" r:id="rId13"/>
    <p:sldId id="263" r:id="rId14"/>
    <p:sldId id="266" r:id="rId15"/>
    <p:sldId id="267" r:id="rId16"/>
    <p:sldId id="281" r:id="rId17"/>
    <p:sldId id="284" r:id="rId18"/>
    <p:sldId id="285" r:id="rId19"/>
    <p:sldId id="282" r:id="rId20"/>
    <p:sldId id="269" r:id="rId21"/>
    <p:sldId id="270" r:id="rId22"/>
    <p:sldId id="283" r:id="rId23"/>
    <p:sldId id="271" r:id="rId24"/>
    <p:sldId id="286" r:id="rId25"/>
    <p:sldId id="272" r:id="rId26"/>
    <p:sldId id="287" r:id="rId27"/>
    <p:sldId id="273" r:id="rId28"/>
    <p:sldId id="288" r:id="rId29"/>
    <p:sldId id="274" r:id="rId30"/>
    <p:sldId id="289" r:id="rId31"/>
    <p:sldId id="279" r:id="rId32"/>
    <p:sldId id="275" r:id="rId33"/>
    <p:sldId id="280" r:id="rId34"/>
    <p:sldId id="291" r:id="rId35"/>
    <p:sldId id="292" r:id="rId36"/>
    <p:sldId id="293" r:id="rId37"/>
    <p:sldId id="294" r:id="rId3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B8B"/>
    <a:srgbClr val="EEB500"/>
    <a:srgbClr val="F5F7FA"/>
    <a:srgbClr val="EDF1F7"/>
    <a:srgbClr val="E8EFFA"/>
    <a:srgbClr val="203864"/>
    <a:srgbClr val="8FAADC"/>
    <a:srgbClr val="9DC9F2"/>
    <a:srgbClr val="C898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A43E9A-0245-5D8B-BA2A-74DC8CF6424D}" v="2781" dt="2020-10-11T19:37:13.538"/>
    <p1510:client id="{17B24705-AD77-FD54-F743-F4FB9E34A04C}" v="366" dt="2020-10-12T18:53:24.166"/>
    <p1510:client id="{2F90D380-2E2C-1D33-06AC-CD4D2AF2BC82}" v="5" dt="2020-10-13T21:46:17.065"/>
    <p1510:client id="{495C98DA-5EAB-A91C-4A9D-B30EB767CC12}" v="5" dt="2020-10-11T21:48:21.540"/>
    <p1510:client id="{745FD223-96B7-5F34-8E39-E4ECD3FF157B}" v="10" dt="2020-10-12T10:29:33.291"/>
    <p1510:client id="{C05016B4-A954-4C3E-30FC-1DFB4F1DB6E7}" v="499" dt="2020-10-12T20:53:20.369"/>
    <p1510:client id="{E821FE7E-D406-992C-2C51-0B107753FE19}" v="526" dt="2020-10-12T20:29:49.108"/>
    <p1510:client id="{FDC6FAF5-061A-11F6-F508-6CA3A3111B2C}" v="420" dt="2020-10-11T22:33:22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lastegi Menoio, Alaitz" userId="S::alaitz_gallastegi@eustat.eus::fac7e3f3-a1cf-4210-b01a-ddb7871410b7" providerId="AD" clId="Web-{E821FE7E-D406-992C-2C51-0B107753FE19}"/>
    <pc:docChg chg="addSld modSld sldOrd">
      <pc:chgData name="Gallastegi Menoio, Alaitz" userId="S::alaitz_gallastegi@eustat.eus::fac7e3f3-a1cf-4210-b01a-ddb7871410b7" providerId="AD" clId="Web-{E821FE7E-D406-992C-2C51-0B107753FE19}" dt="2020-10-12T20:29:49.108" v="512" actId="20577"/>
      <pc:docMkLst>
        <pc:docMk/>
      </pc:docMkLst>
      <pc:sldChg chg="addSp delSp modSp">
        <pc:chgData name="Gallastegi Menoio, Alaitz" userId="S::alaitz_gallastegi@eustat.eus::fac7e3f3-a1cf-4210-b01a-ddb7871410b7" providerId="AD" clId="Web-{E821FE7E-D406-992C-2C51-0B107753FE19}" dt="2020-10-12T11:47:01.643" v="320" actId="1076"/>
        <pc:sldMkLst>
          <pc:docMk/>
          <pc:sldMk cId="1544422605" sldId="261"/>
        </pc:sldMkLst>
        <pc:spChg chg="add mod">
          <ac:chgData name="Gallastegi Menoio, Alaitz" userId="S::alaitz_gallastegi@eustat.eus::fac7e3f3-a1cf-4210-b01a-ddb7871410b7" providerId="AD" clId="Web-{E821FE7E-D406-992C-2C51-0B107753FE19}" dt="2020-10-12T11:47:01.643" v="320" actId="1076"/>
          <ac:spMkLst>
            <pc:docMk/>
            <pc:sldMk cId="1544422605" sldId="261"/>
            <ac:spMk id="3" creationId="{DBEA8AA7-C2DC-4532-95BF-8F59282C7062}"/>
          </ac:spMkLst>
        </pc:spChg>
        <pc:spChg chg="add mod ord">
          <ac:chgData name="Gallastegi Menoio, Alaitz" userId="S::alaitz_gallastegi@eustat.eus::fac7e3f3-a1cf-4210-b01a-ddb7871410b7" providerId="AD" clId="Web-{E821FE7E-D406-992C-2C51-0B107753FE19}" dt="2020-10-12T11:39:45.826" v="311" actId="1076"/>
          <ac:spMkLst>
            <pc:docMk/>
            <pc:sldMk cId="1544422605" sldId="261"/>
            <ac:spMk id="4" creationId="{70424BFB-BDBE-4A9C-99C4-CFC38CC49A19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39:11.685" v="306" actId="20577"/>
          <ac:spMkLst>
            <pc:docMk/>
            <pc:sldMk cId="1544422605" sldId="261"/>
            <ac:spMk id="6" creationId="{42DBA64F-DCBD-4ED1-AD30-8A587307D98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1:40:12.404" v="313"/>
          <ac:spMkLst>
            <pc:docMk/>
            <pc:sldMk cId="1544422605" sldId="261"/>
            <ac:spMk id="17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E821FE7E-D406-992C-2C51-0B107753FE19}" dt="2020-10-12T11:46:49.112" v="319"/>
          <ac:spMkLst>
            <pc:docMk/>
            <pc:sldMk cId="1544422605" sldId="261"/>
            <ac:spMk id="20" creationId="{EC2E81A8-EC21-4070-8067-9F0484405A17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40:21.904" v="315" actId="14100"/>
          <ac:spMkLst>
            <pc:docMk/>
            <pc:sldMk cId="1544422605" sldId="261"/>
            <ac:spMk id="28" creationId="{00000000-0000-0000-0000-000000000000}"/>
          </ac:spMkLst>
        </pc:spChg>
        <pc:spChg chg="del mod">
          <ac:chgData name="Gallastegi Menoio, Alaitz" userId="S::alaitz_gallastegi@eustat.eus::fac7e3f3-a1cf-4210-b01a-ddb7871410b7" providerId="AD" clId="Web-{E821FE7E-D406-992C-2C51-0B107753FE19}" dt="2020-10-12T11:36:05.714" v="236"/>
          <ac:spMkLst>
            <pc:docMk/>
            <pc:sldMk cId="1544422605" sldId="261"/>
            <ac:spMk id="30" creationId="{00000000-0000-0000-0000-000000000000}"/>
          </ac:spMkLst>
        </pc:spChg>
        <pc:picChg chg="add mod">
          <ac:chgData name="Gallastegi Menoio, Alaitz" userId="S::alaitz_gallastegi@eustat.eus::fac7e3f3-a1cf-4210-b01a-ddb7871410b7" providerId="AD" clId="Web-{E821FE7E-D406-992C-2C51-0B107753FE19}" dt="2020-10-12T11:35:03.385" v="228" actId="1076"/>
          <ac:picMkLst>
            <pc:docMk/>
            <pc:sldMk cId="1544422605" sldId="261"/>
            <ac:picMk id="2" creationId="{D63AE3A3-9652-4EAD-9EB6-5BE12504E7E4}"/>
          </ac:picMkLst>
        </pc:picChg>
        <pc:picChg chg="mod">
          <ac:chgData name="Gallastegi Menoio, Alaitz" userId="S::alaitz_gallastegi@eustat.eus::fac7e3f3-a1cf-4210-b01a-ddb7871410b7" providerId="AD" clId="Web-{E821FE7E-D406-992C-2C51-0B107753FE19}" dt="2020-10-12T11:40:17.498" v="314" actId="1076"/>
          <ac:picMkLst>
            <pc:docMk/>
            <pc:sldMk cId="1544422605" sldId="261"/>
            <ac:picMk id="13" creationId="{00000000-0000-0000-0000-000000000000}"/>
          </ac:picMkLst>
        </pc:picChg>
        <pc:picChg chg="del">
          <ac:chgData name="Gallastegi Menoio, Alaitz" userId="S::alaitz_gallastegi@eustat.eus::fac7e3f3-a1cf-4210-b01a-ddb7871410b7" providerId="AD" clId="Web-{E821FE7E-D406-992C-2C51-0B107753FE19}" dt="2020-10-12T11:34:46.073" v="223"/>
          <ac:picMkLst>
            <pc:docMk/>
            <pc:sldMk cId="1544422605" sldId="261"/>
            <ac:picMk id="19" creationId="{00000000-0000-0000-0000-000000000000}"/>
          </ac:picMkLst>
        </pc:picChg>
        <pc:picChg chg="mod">
          <ac:chgData name="Gallastegi Menoio, Alaitz" userId="S::alaitz_gallastegi@eustat.eus::fac7e3f3-a1cf-4210-b01a-ddb7871410b7" providerId="AD" clId="Web-{E821FE7E-D406-992C-2C51-0B107753FE19}" dt="2020-10-12T11:37:53.418" v="253" actId="1076"/>
          <ac:picMkLst>
            <pc:docMk/>
            <pc:sldMk cId="1544422605" sldId="261"/>
            <ac:picMk id="21" creationId="{00000000-0000-0000-0000-000000000000}"/>
          </ac:picMkLst>
        </pc:picChg>
      </pc:sldChg>
      <pc:sldChg chg="addSp delSp modSp">
        <pc:chgData name="Gallastegi Menoio, Alaitz" userId="S::alaitz_gallastegi@eustat.eus::fac7e3f3-a1cf-4210-b01a-ddb7871410b7" providerId="AD" clId="Web-{E821FE7E-D406-992C-2C51-0B107753FE19}" dt="2020-10-12T11:49:51.442" v="390" actId="14100"/>
        <pc:sldMkLst>
          <pc:docMk/>
          <pc:sldMk cId="2287851800" sldId="262"/>
        </pc:sldMkLst>
        <pc:spChg chg="add mod">
          <ac:chgData name="Gallastegi Menoio, Alaitz" userId="S::alaitz_gallastegi@eustat.eus::fac7e3f3-a1cf-4210-b01a-ddb7871410b7" providerId="AD" clId="Web-{E821FE7E-D406-992C-2C51-0B107753FE19}" dt="2020-10-12T11:47:15.784" v="323"/>
          <ac:spMkLst>
            <pc:docMk/>
            <pc:sldMk cId="2287851800" sldId="262"/>
            <ac:spMk id="2" creationId="{1221C8CC-6CCE-4702-B393-60B03A573519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47:38.785" v="353" actId="20577"/>
          <ac:spMkLst>
            <pc:docMk/>
            <pc:sldMk cId="2287851800" sldId="262"/>
            <ac:spMk id="3" creationId="{3561BC9E-4F47-4D29-A728-729299718B09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49:51.442" v="390" actId="14100"/>
          <ac:spMkLst>
            <pc:docMk/>
            <pc:sldMk cId="2287851800" sldId="262"/>
            <ac:spMk id="5" creationId="{96C32EEA-91A2-4801-BA56-54D58F25F953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1:47:49.269" v="357"/>
          <ac:spMkLst>
            <pc:docMk/>
            <pc:sldMk cId="2287851800" sldId="262"/>
            <ac:spMk id="12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49:25.973" v="384" actId="14100"/>
          <ac:spMkLst>
            <pc:docMk/>
            <pc:sldMk cId="2287851800" sldId="262"/>
            <ac:spMk id="13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49:11.770" v="379" actId="1076"/>
          <ac:spMkLst>
            <pc:docMk/>
            <pc:sldMk cId="2287851800" sldId="262"/>
            <ac:spMk id="14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49:09.801" v="378" actId="1076"/>
          <ac:spMkLst>
            <pc:docMk/>
            <pc:sldMk cId="2287851800" sldId="262"/>
            <ac:spMk id="15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49:07.379" v="377" actId="1076"/>
          <ac:spMkLst>
            <pc:docMk/>
            <pc:sldMk cId="2287851800" sldId="262"/>
            <ac:spMk id="16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1:46:40.753" v="316"/>
          <ac:spMkLst>
            <pc:docMk/>
            <pc:sldMk cId="2287851800" sldId="262"/>
            <ac:spMk id="17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1:47:59.769" v="362"/>
          <ac:spMkLst>
            <pc:docMk/>
            <pc:sldMk cId="2287851800" sldId="262"/>
            <ac:spMk id="19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1:48:01.363" v="363"/>
          <ac:spMkLst>
            <pc:docMk/>
            <pc:sldMk cId="2287851800" sldId="262"/>
            <ac:spMk id="20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1:47:58.160" v="361"/>
          <ac:spMkLst>
            <pc:docMk/>
            <pc:sldMk cId="2287851800" sldId="262"/>
            <ac:spMk id="21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1:47:48.003" v="356"/>
          <ac:spMkLst>
            <pc:docMk/>
            <pc:sldMk cId="2287851800" sldId="262"/>
            <ac:spMk id="23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E821FE7E-D406-992C-2C51-0B107753FE19}" dt="2020-10-12T11:48:46.348" v="371"/>
          <ac:spMkLst>
            <pc:docMk/>
            <pc:sldMk cId="2287851800" sldId="262"/>
            <ac:spMk id="28" creationId="{63A4BE07-C55F-4906-ABE7-9B0AE6DDFC13}"/>
          </ac:spMkLst>
        </pc:spChg>
        <pc:picChg chg="mod">
          <ac:chgData name="Gallastegi Menoio, Alaitz" userId="S::alaitz_gallastegi@eustat.eus::fac7e3f3-a1cf-4210-b01a-ddb7871410b7" providerId="AD" clId="Web-{E821FE7E-D406-992C-2C51-0B107753FE19}" dt="2020-10-12T11:49:28.879" v="385" actId="1076"/>
          <ac:picMkLst>
            <pc:docMk/>
            <pc:sldMk cId="2287851800" sldId="262"/>
            <ac:picMk id="7" creationId="{00000000-0000-0000-0000-000000000000}"/>
          </ac:picMkLst>
        </pc:picChg>
        <pc:picChg chg="mod">
          <ac:chgData name="Gallastegi Menoio, Alaitz" userId="S::alaitz_gallastegi@eustat.eus::fac7e3f3-a1cf-4210-b01a-ddb7871410b7" providerId="AD" clId="Web-{E821FE7E-D406-992C-2C51-0B107753FE19}" dt="2020-10-12T11:49:23.457" v="383" actId="1076"/>
          <ac:picMkLst>
            <pc:docMk/>
            <pc:sldMk cId="2287851800" sldId="262"/>
            <ac:picMk id="8" creationId="{00000000-0000-0000-0000-000000000000}"/>
          </ac:picMkLst>
        </pc:picChg>
        <pc:picChg chg="mod">
          <ac:chgData name="Gallastegi Menoio, Alaitz" userId="S::alaitz_gallastegi@eustat.eus::fac7e3f3-a1cf-4210-b01a-ddb7871410b7" providerId="AD" clId="Web-{E821FE7E-D406-992C-2C51-0B107753FE19}" dt="2020-10-12T11:49:18.192" v="381" actId="1076"/>
          <ac:picMkLst>
            <pc:docMk/>
            <pc:sldMk cId="2287851800" sldId="262"/>
            <ac:picMk id="9" creationId="{00000000-0000-0000-0000-000000000000}"/>
          </ac:picMkLst>
        </pc:picChg>
        <pc:picChg chg="mod">
          <ac:chgData name="Gallastegi Menoio, Alaitz" userId="S::alaitz_gallastegi@eustat.eus::fac7e3f3-a1cf-4210-b01a-ddb7871410b7" providerId="AD" clId="Web-{E821FE7E-D406-992C-2C51-0B107753FE19}" dt="2020-10-12T11:49:15.301" v="380" actId="1076"/>
          <ac:picMkLst>
            <pc:docMk/>
            <pc:sldMk cId="2287851800" sldId="262"/>
            <ac:picMk id="10" creationId="{00000000-0000-0000-0000-000000000000}"/>
          </ac:picMkLst>
        </pc:picChg>
        <pc:picChg chg="mod">
          <ac:chgData name="Gallastegi Menoio, Alaitz" userId="S::alaitz_gallastegi@eustat.eus::fac7e3f3-a1cf-4210-b01a-ddb7871410b7" providerId="AD" clId="Web-{E821FE7E-D406-992C-2C51-0B107753FE19}" dt="2020-10-12T11:49:19.629" v="382" actId="1076"/>
          <ac:picMkLst>
            <pc:docMk/>
            <pc:sldMk cId="2287851800" sldId="262"/>
            <ac:picMk id="11" creationId="{00000000-0000-0000-0000-000000000000}"/>
          </ac:picMkLst>
        </pc:picChg>
        <pc:picChg chg="mod">
          <ac:chgData name="Gallastegi Menoio, Alaitz" userId="S::alaitz_gallastegi@eustat.eus::fac7e3f3-a1cf-4210-b01a-ddb7871410b7" providerId="AD" clId="Web-{E821FE7E-D406-992C-2C51-0B107753FE19}" dt="2020-10-12T11:49:47.598" v="389" actId="1076"/>
          <ac:picMkLst>
            <pc:docMk/>
            <pc:sldMk cId="2287851800" sldId="262"/>
            <ac:picMk id="24" creationId="{00000000-0000-0000-0000-000000000000}"/>
          </ac:picMkLst>
        </pc:picChg>
      </pc:sldChg>
      <pc:sldChg chg="addSp delSp modSp">
        <pc:chgData name="Gallastegi Menoio, Alaitz" userId="S::alaitz_gallastegi@eustat.eus::fac7e3f3-a1cf-4210-b01a-ddb7871410b7" providerId="AD" clId="Web-{E821FE7E-D406-992C-2C51-0B107753FE19}" dt="2020-10-12T12:05:33.533" v="460"/>
        <pc:sldMkLst>
          <pc:docMk/>
          <pc:sldMk cId="2566326887" sldId="263"/>
        </pc:sldMkLst>
        <pc:graphicFrameChg chg="add del mod">
          <ac:chgData name="Gallastegi Menoio, Alaitz" userId="S::alaitz_gallastegi@eustat.eus::fac7e3f3-a1cf-4210-b01a-ddb7871410b7" providerId="AD" clId="Web-{E821FE7E-D406-992C-2C51-0B107753FE19}" dt="2020-10-12T12:05:31.971" v="459"/>
          <ac:graphicFrameMkLst>
            <pc:docMk/>
            <pc:sldMk cId="2566326887" sldId="263"/>
            <ac:graphicFrameMk id="3" creationId="{9417BF8F-48BB-4E98-B279-9EFA51D99B05}"/>
          </ac:graphicFrameMkLst>
        </pc:graphicFrameChg>
        <pc:picChg chg="add del">
          <ac:chgData name="Gallastegi Menoio, Alaitz" userId="S::alaitz_gallastegi@eustat.eus::fac7e3f3-a1cf-4210-b01a-ddb7871410b7" providerId="AD" clId="Web-{E821FE7E-D406-992C-2C51-0B107753FE19}" dt="2020-10-12T12:05:33.533" v="460"/>
          <ac:picMkLst>
            <pc:docMk/>
            <pc:sldMk cId="2566326887" sldId="263"/>
            <ac:picMk id="8" creationId="{51671A4D-023D-40E5-B6E8-657E8125CD33}"/>
          </ac:picMkLst>
        </pc:picChg>
      </pc:sldChg>
      <pc:sldChg chg="addSp delSp modSp">
        <pc:chgData name="Gallastegi Menoio, Alaitz" userId="S::alaitz_gallastegi@eustat.eus::fac7e3f3-a1cf-4210-b01a-ddb7871410b7" providerId="AD" clId="Web-{E821FE7E-D406-992C-2C51-0B107753FE19}" dt="2020-10-12T11:56:25.465" v="456" actId="1076"/>
        <pc:sldMkLst>
          <pc:docMk/>
          <pc:sldMk cId="3798959807" sldId="265"/>
        </pc:sldMkLst>
        <pc:spChg chg="mod">
          <ac:chgData name="Gallastegi Menoio, Alaitz" userId="S::alaitz_gallastegi@eustat.eus::fac7e3f3-a1cf-4210-b01a-ddb7871410b7" providerId="AD" clId="Web-{E821FE7E-D406-992C-2C51-0B107753FE19}" dt="2020-10-12T11:55:42.824" v="446"/>
          <ac:spMkLst>
            <pc:docMk/>
            <pc:sldMk cId="3798959807" sldId="265"/>
            <ac:spMk id="2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55:42.824" v="447"/>
          <ac:spMkLst>
            <pc:docMk/>
            <pc:sldMk cId="3798959807" sldId="265"/>
            <ac:spMk id="5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55:42.840" v="448"/>
          <ac:spMkLst>
            <pc:docMk/>
            <pc:sldMk cId="3798959807" sldId="265"/>
            <ac:spMk id="7" creationId="{00000000-0000-0000-0000-000000000000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53:33.104" v="417"/>
          <ac:spMkLst>
            <pc:docMk/>
            <pc:sldMk cId="3798959807" sldId="265"/>
            <ac:spMk id="8" creationId="{07AA3E57-2432-4DE9-A333-A67783B4F27E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56:25.465" v="456" actId="1076"/>
          <ac:spMkLst>
            <pc:docMk/>
            <pc:sldMk cId="3798959807" sldId="265"/>
            <ac:spMk id="10" creationId="{FC9345BA-3AB4-4FD1-AB4A-7B4778EC6FA4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51:22.568" v="400" actId="1076"/>
          <ac:spMkLst>
            <pc:docMk/>
            <pc:sldMk cId="3798959807" sldId="265"/>
            <ac:spMk id="16" creationId="{A2979CCB-1355-4BDA-AF0C-7EE319CE96EC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51:25.974" v="401" actId="1076"/>
          <ac:spMkLst>
            <pc:docMk/>
            <pc:sldMk cId="3798959807" sldId="265"/>
            <ac:spMk id="17" creationId="{87B46280-4DA3-4D40-9E14-9853DC65FDD2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56:22.028" v="455" actId="1076"/>
          <ac:spMkLst>
            <pc:docMk/>
            <pc:sldMk cId="3798959807" sldId="265"/>
            <ac:spMk id="20" creationId="{C87DB800-7C5F-4424-8D15-08BF05ABF804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54:18.605" v="425" actId="1076"/>
          <ac:spMkLst>
            <pc:docMk/>
            <pc:sldMk cId="3798959807" sldId="265"/>
            <ac:spMk id="21" creationId="{8F07698C-DB7C-4A19-AD52-49EBAA055406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54:58.777" v="434"/>
          <ac:spMkLst>
            <pc:docMk/>
            <pc:sldMk cId="3798959807" sldId="265"/>
            <ac:spMk id="22" creationId="{EC34D913-0D43-41BD-874D-B3B60CCE05FA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55:04.964" v="436" actId="1076"/>
          <ac:spMkLst>
            <pc:docMk/>
            <pc:sldMk cId="3798959807" sldId="265"/>
            <ac:spMk id="23" creationId="{18F4E2EB-FCF1-4267-A0E9-DA8001850089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51:03.912" v="395" actId="14100"/>
          <ac:spMkLst>
            <pc:docMk/>
            <pc:sldMk cId="3798959807" sldId="265"/>
            <ac:spMk id="31" creationId="{00000000-0000-0000-0000-000000000000}"/>
          </ac:spMkLst>
        </pc:spChg>
        <pc:spChg chg="del mod">
          <ac:chgData name="Gallastegi Menoio, Alaitz" userId="S::alaitz_gallastegi@eustat.eus::fac7e3f3-a1cf-4210-b01a-ddb7871410b7" providerId="AD" clId="Web-{E821FE7E-D406-992C-2C51-0B107753FE19}" dt="2020-10-12T11:53:04.916" v="412"/>
          <ac:spMkLst>
            <pc:docMk/>
            <pc:sldMk cId="3798959807" sldId="265"/>
            <ac:spMk id="34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51:33.553" v="402" actId="1076"/>
          <ac:spMkLst>
            <pc:docMk/>
            <pc:sldMk cId="3798959807" sldId="265"/>
            <ac:spMk id="35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55:42.840" v="449"/>
          <ac:spMkLst>
            <pc:docMk/>
            <pc:sldMk cId="3798959807" sldId="265"/>
            <ac:spMk id="36" creationId="{00000000-0000-0000-0000-000000000000}"/>
          </ac:spMkLst>
        </pc:spChg>
        <pc:grpChg chg="add mod">
          <ac:chgData name="Gallastegi Menoio, Alaitz" userId="S::alaitz_gallastegi@eustat.eus::fac7e3f3-a1cf-4210-b01a-ddb7871410b7" providerId="AD" clId="Web-{E821FE7E-D406-992C-2C51-0B107753FE19}" dt="2020-10-12T11:56:01.246" v="452" actId="1076"/>
          <ac:grpSpMkLst>
            <pc:docMk/>
            <pc:sldMk cId="3798959807" sldId="265"/>
            <ac:grpSpMk id="9" creationId="{38CBA81A-A48D-4DDE-99F2-4CB06CC9DB1F}"/>
          </ac:grpSpMkLst>
        </pc:grpChg>
        <pc:grpChg chg="add mod">
          <ac:chgData name="Gallastegi Menoio, Alaitz" userId="S::alaitz_gallastegi@eustat.eus::fac7e3f3-a1cf-4210-b01a-ddb7871410b7" providerId="AD" clId="Web-{E821FE7E-D406-992C-2C51-0B107753FE19}" dt="2020-10-12T11:56:16.762" v="454" actId="1076"/>
          <ac:grpSpMkLst>
            <pc:docMk/>
            <pc:sldMk cId="3798959807" sldId="265"/>
            <ac:grpSpMk id="11" creationId="{146A421C-AEB8-4607-B484-BFC26BDD49AA}"/>
          </ac:grpSpMkLst>
        </pc:grpChg>
        <pc:picChg chg="mod">
          <ac:chgData name="Gallastegi Menoio, Alaitz" userId="S::alaitz_gallastegi@eustat.eus::fac7e3f3-a1cf-4210-b01a-ddb7871410b7" providerId="AD" clId="Web-{E821FE7E-D406-992C-2C51-0B107753FE19}" dt="2020-10-12T11:55:51.184" v="450" actId="1076"/>
          <ac:picMkLst>
            <pc:docMk/>
            <pc:sldMk cId="3798959807" sldId="265"/>
            <ac:picMk id="3" creationId="{00000000-0000-0000-0000-000000000000}"/>
          </ac:picMkLst>
        </pc:picChg>
        <pc:cxnChg chg="add del mod">
          <ac:chgData name="Gallastegi Menoio, Alaitz" userId="S::alaitz_gallastegi@eustat.eus::fac7e3f3-a1cf-4210-b01a-ddb7871410b7" providerId="AD" clId="Web-{E821FE7E-D406-992C-2C51-0B107753FE19}" dt="2020-10-12T11:52:25.588" v="408"/>
          <ac:cxnSpMkLst>
            <pc:docMk/>
            <pc:sldMk cId="3798959807" sldId="265"/>
            <ac:cxnSpMk id="4" creationId="{E59818CE-5A6E-44A0-81F4-7372AD48B1BF}"/>
          </ac:cxnSpMkLst>
        </pc:cxnChg>
      </pc:sldChg>
      <pc:sldChg chg="addSp delSp modSp">
        <pc:chgData name="Gallastegi Menoio, Alaitz" userId="S::alaitz_gallastegi@eustat.eus::fac7e3f3-a1cf-4210-b01a-ddb7871410b7" providerId="AD" clId="Web-{E821FE7E-D406-992C-2C51-0B107753FE19}" dt="2020-10-12T20:28:26.258" v="492"/>
        <pc:sldMkLst>
          <pc:docMk/>
          <pc:sldMk cId="1006725762" sldId="270"/>
        </pc:sldMkLst>
        <pc:spChg chg="mod">
          <ac:chgData name="Gallastegi Menoio, Alaitz" userId="S::alaitz_gallastegi@eustat.eus::fac7e3f3-a1cf-4210-b01a-ddb7871410b7" providerId="AD" clId="Web-{E821FE7E-D406-992C-2C51-0B107753FE19}" dt="2020-10-12T20:28:17.070" v="490"/>
          <ac:spMkLst>
            <pc:docMk/>
            <pc:sldMk cId="1006725762" sldId="270"/>
            <ac:spMk id="2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20:28:26.258" v="492"/>
          <ac:spMkLst>
            <pc:docMk/>
            <pc:sldMk cId="1006725762" sldId="270"/>
            <ac:spMk id="9" creationId="{95812E0F-29AE-4EA7-88DD-55CB62985665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2:10:53.708" v="464"/>
          <ac:spMkLst>
            <pc:docMk/>
            <pc:sldMk cId="1006725762" sldId="270"/>
            <ac:spMk id="15" creationId="{27E16EB1-6FD3-4337-BDCE-5AEAA94F44F4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2:10:53.708" v="470"/>
          <ac:spMkLst>
            <pc:docMk/>
            <pc:sldMk cId="1006725762" sldId="270"/>
            <ac:spMk id="21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2:10:53.708" v="469"/>
          <ac:spMkLst>
            <pc:docMk/>
            <pc:sldMk cId="1006725762" sldId="270"/>
            <ac:spMk id="22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2:10:53.708" v="468"/>
          <ac:spMkLst>
            <pc:docMk/>
            <pc:sldMk cId="1006725762" sldId="270"/>
            <ac:spMk id="23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2:10:53.708" v="467"/>
          <ac:spMkLst>
            <pc:docMk/>
            <pc:sldMk cId="1006725762" sldId="270"/>
            <ac:spMk id="24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E821FE7E-D406-992C-2C51-0B107753FE19}" dt="2020-10-12T12:10:53.708" v="466"/>
          <ac:spMkLst>
            <pc:docMk/>
            <pc:sldMk cId="1006725762" sldId="270"/>
            <ac:spMk id="25" creationId="{00000000-0000-0000-0000-000000000000}"/>
          </ac:spMkLst>
        </pc:spChg>
        <pc:grpChg chg="add">
          <ac:chgData name="Gallastegi Menoio, Alaitz" userId="S::alaitz_gallastegi@eustat.eus::fac7e3f3-a1cf-4210-b01a-ddb7871410b7" providerId="AD" clId="Web-{E821FE7E-D406-992C-2C51-0B107753FE19}" dt="2020-10-12T12:11:31.443" v="478"/>
          <ac:grpSpMkLst>
            <pc:docMk/>
            <pc:sldMk cId="1006725762" sldId="270"/>
            <ac:grpSpMk id="3" creationId="{97C5BDB8-0B98-4455-A4D4-8D7A5E438069}"/>
          </ac:grpSpMkLst>
        </pc:grpChg>
        <pc:grpChg chg="del">
          <ac:chgData name="Gallastegi Menoio, Alaitz" userId="S::alaitz_gallastegi@eustat.eus::fac7e3f3-a1cf-4210-b01a-ddb7871410b7" providerId="AD" clId="Web-{E821FE7E-D406-992C-2C51-0B107753FE19}" dt="2020-10-12T12:10:53.708" v="465"/>
          <ac:grpSpMkLst>
            <pc:docMk/>
            <pc:sldMk cId="1006725762" sldId="270"/>
            <ac:grpSpMk id="14" creationId="{6909F958-8AA8-47E5-B2D3-6DBB76EDCF4A}"/>
          </ac:grpSpMkLst>
        </pc:grpChg>
        <pc:grpChg chg="del">
          <ac:chgData name="Gallastegi Menoio, Alaitz" userId="S::alaitz_gallastegi@eustat.eus::fac7e3f3-a1cf-4210-b01a-ddb7871410b7" providerId="AD" clId="Web-{E821FE7E-D406-992C-2C51-0B107753FE19}" dt="2020-10-12T12:10:51.396" v="463"/>
          <ac:grpSpMkLst>
            <pc:docMk/>
            <pc:sldMk cId="1006725762" sldId="270"/>
            <ac:grpSpMk id="17" creationId="{00000000-0000-0000-0000-000000000000}"/>
          </ac:grpSpMkLst>
        </pc:grpChg>
        <pc:grpChg chg="del">
          <ac:chgData name="Gallastegi Menoio, Alaitz" userId="S::alaitz_gallastegi@eustat.eus::fac7e3f3-a1cf-4210-b01a-ddb7871410b7" providerId="AD" clId="Web-{E821FE7E-D406-992C-2C51-0B107753FE19}" dt="2020-10-12T12:10:50.068" v="462"/>
          <ac:grpSpMkLst>
            <pc:docMk/>
            <pc:sldMk cId="1006725762" sldId="270"/>
            <ac:grpSpMk id="835" creationId="{C9F9A2BD-F4A8-490E-842F-5C3AFB3EE4E8}"/>
          </ac:grpSpMkLst>
        </pc:grpChg>
        <pc:picChg chg="add mod">
          <ac:chgData name="Gallastegi Menoio, Alaitz" userId="S::alaitz_gallastegi@eustat.eus::fac7e3f3-a1cf-4210-b01a-ddb7871410b7" providerId="AD" clId="Web-{E821FE7E-D406-992C-2C51-0B107753FE19}" dt="2020-10-12T20:27:28.489" v="479"/>
          <ac:picMkLst>
            <pc:docMk/>
            <pc:sldMk cId="1006725762" sldId="270"/>
            <ac:picMk id="5" creationId="{A4526221-FC6D-407D-B001-34072EB7C773}"/>
          </ac:picMkLst>
        </pc:picChg>
        <pc:picChg chg="mod">
          <ac:chgData name="Gallastegi Menoio, Alaitz" userId="S::alaitz_gallastegi@eustat.eus::fac7e3f3-a1cf-4210-b01a-ddb7871410b7" providerId="AD" clId="Web-{E821FE7E-D406-992C-2C51-0B107753FE19}" dt="2020-10-12T20:27:42.255" v="482" actId="1076"/>
          <ac:picMkLst>
            <pc:docMk/>
            <pc:sldMk cId="1006725762" sldId="270"/>
            <ac:picMk id="6" creationId="{A4526221-FC6D-407D-B001-34072EB7C773}"/>
          </ac:picMkLst>
        </pc:picChg>
      </pc:sldChg>
      <pc:sldChg chg="modSp ord">
        <pc:chgData name="Gallastegi Menoio, Alaitz" userId="S::alaitz_gallastegi@eustat.eus::fac7e3f3-a1cf-4210-b01a-ddb7871410b7" providerId="AD" clId="Web-{E821FE7E-D406-992C-2C51-0B107753FE19}" dt="2020-10-12T20:29:48.061" v="510" actId="20577"/>
        <pc:sldMkLst>
          <pc:docMk/>
          <pc:sldMk cId="3033137540" sldId="271"/>
        </pc:sldMkLst>
        <pc:spChg chg="mod">
          <ac:chgData name="Gallastegi Menoio, Alaitz" userId="S::alaitz_gallastegi@eustat.eus::fac7e3f3-a1cf-4210-b01a-ddb7871410b7" providerId="AD" clId="Web-{E821FE7E-D406-992C-2C51-0B107753FE19}" dt="2020-10-12T20:29:48.061" v="510" actId="20577"/>
          <ac:spMkLst>
            <pc:docMk/>
            <pc:sldMk cId="3033137540" sldId="271"/>
            <ac:spMk id="2" creationId="{00000000-0000-0000-0000-000000000000}"/>
          </ac:spMkLst>
        </pc:spChg>
      </pc:sldChg>
      <pc:sldChg chg="addSp delSp modSp">
        <pc:chgData name="Gallastegi Menoio, Alaitz" userId="S::alaitz_gallastegi@eustat.eus::fac7e3f3-a1cf-4210-b01a-ddb7871410b7" providerId="AD" clId="Web-{E821FE7E-D406-992C-2C51-0B107753FE19}" dt="2020-10-12T11:31:02.399" v="219" actId="20577"/>
        <pc:sldMkLst>
          <pc:docMk/>
          <pc:sldMk cId="2303908423" sldId="276"/>
        </pc:sldMkLst>
        <pc:spChg chg="add del mod ord">
          <ac:chgData name="Gallastegi Menoio, Alaitz" userId="S::alaitz_gallastegi@eustat.eus::fac7e3f3-a1cf-4210-b01a-ddb7871410b7" providerId="AD" clId="Web-{E821FE7E-D406-992C-2C51-0B107753FE19}" dt="2020-10-12T11:25:02.332" v="30"/>
          <ac:spMkLst>
            <pc:docMk/>
            <pc:sldMk cId="2303908423" sldId="276"/>
            <ac:spMk id="23" creationId="{B44D9FB9-A867-42E4-8F7F-EB52B0F36959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24:08.457" v="11"/>
          <ac:spMkLst>
            <pc:docMk/>
            <pc:sldMk cId="2303908423" sldId="276"/>
            <ac:spMk id="24" creationId="{60456A39-4D5B-4845-B1F3-278BCE5EC98A}"/>
          </ac:spMkLst>
        </pc:spChg>
        <pc:spChg chg="add del mod">
          <ac:chgData name="Gallastegi Menoio, Alaitz" userId="S::alaitz_gallastegi@eustat.eus::fac7e3f3-a1cf-4210-b01a-ddb7871410b7" providerId="AD" clId="Web-{E821FE7E-D406-992C-2C51-0B107753FE19}" dt="2020-10-12T11:26:51.287" v="86"/>
          <ac:spMkLst>
            <pc:docMk/>
            <pc:sldMk cId="2303908423" sldId="276"/>
            <ac:spMk id="29" creationId="{7D8F4AD1-CEE8-49CE-924A-38959F5468DA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26:48.599" v="85"/>
          <ac:spMkLst>
            <pc:docMk/>
            <pc:sldMk cId="2303908423" sldId="276"/>
            <ac:spMk id="39" creationId="{FC64CDF8-970A-42CC-A8AD-8ADD6F54360E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26:23.443" v="77" actId="14100"/>
          <ac:spMkLst>
            <pc:docMk/>
            <pc:sldMk cId="2303908423" sldId="276"/>
            <ac:spMk id="44" creationId="{74A1BB43-EF21-4DEB-8F8F-6BF1F886CE04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26:57.771" v="88" actId="1076"/>
          <ac:spMkLst>
            <pc:docMk/>
            <pc:sldMk cId="2303908423" sldId="276"/>
            <ac:spMk id="46" creationId="{6FB930E8-A497-4CE2-B5F5-9EF109917730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27:19.318" v="117" actId="20577"/>
          <ac:spMkLst>
            <pc:docMk/>
            <pc:sldMk cId="2303908423" sldId="276"/>
            <ac:spMk id="47" creationId="{DD699AF3-9747-40A0-A197-CA1E996531A6}"/>
          </ac:spMkLst>
        </pc:spChg>
        <pc:spChg chg="add mod ord">
          <ac:chgData name="Gallastegi Menoio, Alaitz" userId="S::alaitz_gallastegi@eustat.eus::fac7e3f3-a1cf-4210-b01a-ddb7871410b7" providerId="AD" clId="Web-{E821FE7E-D406-992C-2C51-0B107753FE19}" dt="2020-10-12T11:27:38.834" v="122" actId="1076"/>
          <ac:spMkLst>
            <pc:docMk/>
            <pc:sldMk cId="2303908423" sldId="276"/>
            <ac:spMk id="48" creationId="{CA1DE135-A7DF-4FA8-ABBE-3727F108EBF6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30:36.633" v="208" actId="20577"/>
          <ac:spMkLst>
            <pc:docMk/>
            <pc:sldMk cId="2303908423" sldId="276"/>
            <ac:spMk id="57" creationId="{54061D9B-AE2C-444D-B18C-F1E509222829}"/>
          </ac:spMkLst>
        </pc:spChg>
        <pc:spChg chg="add mod">
          <ac:chgData name="Gallastegi Menoio, Alaitz" userId="S::alaitz_gallastegi@eustat.eus::fac7e3f3-a1cf-4210-b01a-ddb7871410b7" providerId="AD" clId="Web-{E821FE7E-D406-992C-2C51-0B107753FE19}" dt="2020-10-12T11:30:53.242" v="217" actId="1076"/>
          <ac:spMkLst>
            <pc:docMk/>
            <pc:sldMk cId="2303908423" sldId="276"/>
            <ac:spMk id="63" creationId="{5A9E936F-649F-4E72-9500-092EE34751A9}"/>
          </ac:spMkLst>
        </pc:spChg>
        <pc:spChg chg="mod">
          <ac:chgData name="Gallastegi Menoio, Alaitz" userId="S::alaitz_gallastegi@eustat.eus::fac7e3f3-a1cf-4210-b01a-ddb7871410b7" providerId="AD" clId="Web-{E821FE7E-D406-992C-2C51-0B107753FE19}" dt="2020-10-12T11:31:02.399" v="219" actId="20577"/>
          <ac:spMkLst>
            <pc:docMk/>
            <pc:sldMk cId="2303908423" sldId="276"/>
            <ac:spMk id="232" creationId="{3290CE98-AC7E-4604-97AA-9E352CDE2EE5}"/>
          </ac:spMkLst>
        </pc:spChg>
        <pc:graphicFrameChg chg="del mod">
          <ac:chgData name="Gallastegi Menoio, Alaitz" userId="S::alaitz_gallastegi@eustat.eus::fac7e3f3-a1cf-4210-b01a-ddb7871410b7" providerId="AD" clId="Web-{E821FE7E-D406-992C-2C51-0B107753FE19}" dt="2020-10-12T11:30:58.242" v="218"/>
          <ac:graphicFrameMkLst>
            <pc:docMk/>
            <pc:sldMk cId="2303908423" sldId="276"/>
            <ac:graphicFrameMk id="81" creationId="{52B60FA9-8A75-4D47-89D0-2482C79B9E0C}"/>
          </ac:graphicFrameMkLst>
        </pc:graphicFrameChg>
      </pc:sldChg>
      <pc:sldChg chg="add replId">
        <pc:chgData name="Gallastegi Menoio, Alaitz" userId="S::alaitz_gallastegi@eustat.eus::fac7e3f3-a1cf-4210-b01a-ddb7871410b7" providerId="AD" clId="Web-{E821FE7E-D406-992C-2C51-0B107753FE19}" dt="2020-10-12T12:10:44.896" v="461"/>
        <pc:sldMkLst>
          <pc:docMk/>
          <pc:sldMk cId="336438850" sldId="283"/>
        </pc:sldMkLst>
      </pc:sldChg>
    </pc:docChg>
  </pc:docChgLst>
  <pc:docChgLst>
    <pc:chgData name="Gallastegi Menoio, Alaitz" userId="S::alaitz_gallastegi@eustat.eus::fac7e3f3-a1cf-4210-b01a-ddb7871410b7" providerId="AD" clId="Web-{745FD223-96B7-5F34-8E39-E4ECD3FF157B}"/>
    <pc:docChg chg="modSld">
      <pc:chgData name="Gallastegi Menoio, Alaitz" userId="S::alaitz_gallastegi@eustat.eus::fac7e3f3-a1cf-4210-b01a-ddb7871410b7" providerId="AD" clId="Web-{745FD223-96B7-5F34-8E39-E4ECD3FF157B}" dt="2020-10-12T10:29:33.291" v="10"/>
      <pc:docMkLst>
        <pc:docMk/>
      </pc:docMkLst>
      <pc:sldChg chg="delSp">
        <pc:chgData name="Gallastegi Menoio, Alaitz" userId="S::alaitz_gallastegi@eustat.eus::fac7e3f3-a1cf-4210-b01a-ddb7871410b7" providerId="AD" clId="Web-{745FD223-96B7-5F34-8E39-E4ECD3FF157B}" dt="2020-10-12T10:29:33.291" v="10"/>
        <pc:sldMkLst>
          <pc:docMk/>
          <pc:sldMk cId="1544422605" sldId="261"/>
        </pc:sldMkLst>
        <pc:spChg chg="del">
          <ac:chgData name="Gallastegi Menoio, Alaitz" userId="S::alaitz_gallastegi@eustat.eus::fac7e3f3-a1cf-4210-b01a-ddb7871410b7" providerId="AD" clId="Web-{745FD223-96B7-5F34-8E39-E4ECD3FF157B}" dt="2020-10-12T10:29:29.212" v="9"/>
          <ac:spMkLst>
            <pc:docMk/>
            <pc:sldMk cId="1544422605" sldId="261"/>
            <ac:spMk id="20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745FD223-96B7-5F34-8E39-E4ECD3FF157B}" dt="2020-10-12T10:29:33.291" v="10"/>
          <ac:spMkLst>
            <pc:docMk/>
            <pc:sldMk cId="1544422605" sldId="261"/>
            <ac:spMk id="22" creationId="{00000000-0000-0000-0000-000000000000}"/>
          </ac:spMkLst>
        </pc:spChg>
      </pc:sldChg>
      <pc:sldChg chg="modSp">
        <pc:chgData name="Gallastegi Menoio, Alaitz" userId="S::alaitz_gallastegi@eustat.eus::fac7e3f3-a1cf-4210-b01a-ddb7871410b7" providerId="AD" clId="Web-{745FD223-96B7-5F34-8E39-E4ECD3FF157B}" dt="2020-10-12T10:27:56.085" v="8" actId="14100"/>
        <pc:sldMkLst>
          <pc:docMk/>
          <pc:sldMk cId="2303908423" sldId="276"/>
        </pc:sldMkLst>
        <pc:graphicFrameChg chg="mod modGraphic">
          <ac:chgData name="Gallastegi Menoio, Alaitz" userId="S::alaitz_gallastegi@eustat.eus::fac7e3f3-a1cf-4210-b01a-ddb7871410b7" providerId="AD" clId="Web-{745FD223-96B7-5F34-8E39-E4ECD3FF157B}" dt="2020-10-12T10:27:56.085" v="8" actId="14100"/>
          <ac:graphicFrameMkLst>
            <pc:docMk/>
            <pc:sldMk cId="2303908423" sldId="276"/>
            <ac:graphicFrameMk id="81" creationId="{52B60FA9-8A75-4D47-89D0-2482C79B9E0C}"/>
          </ac:graphicFrameMkLst>
        </pc:graphicFrameChg>
      </pc:sldChg>
    </pc:docChg>
  </pc:docChgLst>
  <pc:docChgLst>
    <pc:chgData name="Gallastegi Menoio, Alaitz" userId="S::alaitz_gallastegi@eustat.eus::fac7e3f3-a1cf-4210-b01a-ddb7871410b7" providerId="AD" clId="Web-{C05016B4-A954-4C3E-30FC-1DFB4F1DB6E7}"/>
    <pc:docChg chg="addSld modSld sldOrd">
      <pc:chgData name="Gallastegi Menoio, Alaitz" userId="S::alaitz_gallastegi@eustat.eus::fac7e3f3-a1cf-4210-b01a-ddb7871410b7" providerId="AD" clId="Web-{C05016B4-A954-4C3E-30FC-1DFB4F1DB6E7}" dt="2020-10-12T20:53:20.369" v="475"/>
      <pc:docMkLst>
        <pc:docMk/>
      </pc:docMkLst>
      <pc:sldChg chg="addSp delSp modSp">
        <pc:chgData name="Gallastegi Menoio, Alaitz" userId="S::alaitz_gallastegi@eustat.eus::fac7e3f3-a1cf-4210-b01a-ddb7871410b7" providerId="AD" clId="Web-{C05016B4-A954-4C3E-30FC-1DFB4F1DB6E7}" dt="2020-10-12T20:43:24.114" v="175" actId="1076"/>
        <pc:sldMkLst>
          <pc:docMk/>
          <pc:sldMk cId="1006725762" sldId="270"/>
        </pc:sldMkLst>
        <pc:spChg chg="mod">
          <ac:chgData name="Gallastegi Menoio, Alaitz" userId="S::alaitz_gallastegi@eustat.eus::fac7e3f3-a1cf-4210-b01a-ddb7871410b7" providerId="AD" clId="Web-{C05016B4-A954-4C3E-30FC-1DFB4F1DB6E7}" dt="2020-10-12T20:20:59.728" v="1" actId="20577"/>
          <ac:spMkLst>
            <pc:docMk/>
            <pc:sldMk cId="1006725762" sldId="270"/>
            <ac:spMk id="2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C05016B4-A954-4C3E-30FC-1DFB4F1DB6E7}" dt="2020-10-12T20:25:30.589" v="108"/>
          <ac:spMkLst>
            <pc:docMk/>
            <pc:sldMk cId="1006725762" sldId="270"/>
            <ac:spMk id="6" creationId="{D1DED333-8775-4084-AD5A-63A4B9D99242}"/>
          </ac:spMkLst>
        </pc:spChg>
        <pc:spChg chg="add del">
          <ac:chgData name="Gallastegi Menoio, Alaitz" userId="S::alaitz_gallastegi@eustat.eus::fac7e3f3-a1cf-4210-b01a-ddb7871410b7" providerId="AD" clId="Web-{C05016B4-A954-4C3E-30FC-1DFB4F1DB6E7}" dt="2020-10-12T20:22:36.838" v="27"/>
          <ac:spMkLst>
            <pc:docMk/>
            <pc:sldMk cId="1006725762" sldId="270"/>
            <ac:spMk id="8" creationId="{AD4E7929-5BA3-47CE-B506-6BCD47147C22}"/>
          </ac:spMkLst>
        </pc:spChg>
        <pc:spChg chg="add del mod">
          <ac:chgData name="Gallastegi Menoio, Alaitz" userId="S::alaitz_gallastegi@eustat.eus::fac7e3f3-a1cf-4210-b01a-ddb7871410b7" providerId="AD" clId="Web-{C05016B4-A954-4C3E-30FC-1DFB4F1DB6E7}" dt="2020-10-12T20:26:43.496" v="111"/>
          <ac:spMkLst>
            <pc:docMk/>
            <pc:sldMk cId="1006725762" sldId="270"/>
            <ac:spMk id="10" creationId="{A242B158-FB6B-4378-B996-A8A93E696E1B}"/>
          </ac:spMkLst>
        </pc:spChg>
        <pc:picChg chg="del">
          <ac:chgData name="Gallastegi Menoio, Alaitz" userId="S::alaitz_gallastegi@eustat.eus::fac7e3f3-a1cf-4210-b01a-ddb7871410b7" providerId="AD" clId="Web-{C05016B4-A954-4C3E-30FC-1DFB4F1DB6E7}" dt="2020-10-12T20:32:37.843" v="112"/>
          <ac:picMkLst>
            <pc:docMk/>
            <pc:sldMk cId="1006725762" sldId="270"/>
            <ac:picMk id="6" creationId="{A4526221-FC6D-407D-B001-34072EB7C773}"/>
          </ac:picMkLst>
        </pc:picChg>
        <pc:picChg chg="add del mod">
          <ac:chgData name="Gallastegi Menoio, Alaitz" userId="S::alaitz_gallastegi@eustat.eus::fac7e3f3-a1cf-4210-b01a-ddb7871410b7" providerId="AD" clId="Web-{C05016B4-A954-4C3E-30FC-1DFB4F1DB6E7}" dt="2020-10-12T20:32:55.921" v="118"/>
          <ac:picMkLst>
            <pc:docMk/>
            <pc:sldMk cId="1006725762" sldId="270"/>
            <ac:picMk id="11" creationId="{F6B579D4-BF57-4F81-83DD-C2E7156A46EC}"/>
          </ac:picMkLst>
        </pc:picChg>
        <pc:picChg chg="add del mod">
          <ac:chgData name="Gallastegi Menoio, Alaitz" userId="S::alaitz_gallastegi@eustat.eus::fac7e3f3-a1cf-4210-b01a-ddb7871410b7" providerId="AD" clId="Web-{C05016B4-A954-4C3E-30FC-1DFB4F1DB6E7}" dt="2020-10-12T20:35:25.063" v="124"/>
          <ac:picMkLst>
            <pc:docMk/>
            <pc:sldMk cId="1006725762" sldId="270"/>
            <ac:picMk id="12" creationId="{8AF4461E-EE9F-48B8-83A2-79CD66FB1DC7}"/>
          </ac:picMkLst>
        </pc:picChg>
        <pc:picChg chg="add del mod">
          <ac:chgData name="Gallastegi Menoio, Alaitz" userId="S::alaitz_gallastegi@eustat.eus::fac7e3f3-a1cf-4210-b01a-ddb7871410b7" providerId="AD" clId="Web-{C05016B4-A954-4C3E-30FC-1DFB4F1DB6E7}" dt="2020-10-12T20:36:39.298" v="131"/>
          <ac:picMkLst>
            <pc:docMk/>
            <pc:sldMk cId="1006725762" sldId="270"/>
            <ac:picMk id="13" creationId="{7C41E9AF-E285-4E91-83B6-21623DAA527A}"/>
          </ac:picMkLst>
        </pc:picChg>
        <pc:picChg chg="add mod">
          <ac:chgData name="Gallastegi Menoio, Alaitz" userId="S::alaitz_gallastegi@eustat.eus::fac7e3f3-a1cf-4210-b01a-ddb7871410b7" providerId="AD" clId="Web-{C05016B4-A954-4C3E-30FC-1DFB4F1DB6E7}" dt="2020-10-12T20:43:24.114" v="175" actId="1076"/>
          <ac:picMkLst>
            <pc:docMk/>
            <pc:sldMk cId="1006725762" sldId="270"/>
            <ac:picMk id="14" creationId="{A8617C7B-E0E1-47B4-8738-6C58D8154E07}"/>
          </ac:picMkLst>
        </pc:picChg>
      </pc:sldChg>
      <pc:sldChg chg="addSp delSp modSp">
        <pc:chgData name="Gallastegi Menoio, Alaitz" userId="S::alaitz_gallastegi@eustat.eus::fac7e3f3-a1cf-4210-b01a-ddb7871410b7" providerId="AD" clId="Web-{C05016B4-A954-4C3E-30FC-1DFB4F1DB6E7}" dt="2020-10-12T20:42:22.332" v="170" actId="1076"/>
        <pc:sldMkLst>
          <pc:docMk/>
          <pc:sldMk cId="3033137540" sldId="271"/>
        </pc:sldMkLst>
        <pc:picChg chg="add del mod">
          <ac:chgData name="Gallastegi Menoio, Alaitz" userId="S::alaitz_gallastegi@eustat.eus::fac7e3f3-a1cf-4210-b01a-ddb7871410b7" providerId="AD" clId="Web-{C05016B4-A954-4C3E-30FC-1DFB4F1DB6E7}" dt="2020-10-12T20:37:01.173" v="136"/>
          <ac:picMkLst>
            <pc:docMk/>
            <pc:sldMk cId="3033137540" sldId="271"/>
            <ac:picMk id="3" creationId="{3FA0D64D-E367-4795-A6C7-9A4D30B04A82}"/>
          </ac:picMkLst>
        </pc:picChg>
        <pc:picChg chg="mod">
          <ac:chgData name="Gallastegi Menoio, Alaitz" userId="S::alaitz_gallastegi@eustat.eus::fac7e3f3-a1cf-4210-b01a-ddb7871410b7" providerId="AD" clId="Web-{C05016B4-A954-4C3E-30FC-1DFB4F1DB6E7}" dt="2020-10-12T20:37:46.111" v="140" actId="1076"/>
          <ac:picMkLst>
            <pc:docMk/>
            <pc:sldMk cId="3033137540" sldId="271"/>
            <ac:picMk id="5" creationId="{70B41CB9-6F64-46C9-969B-6DD535C54101}"/>
          </ac:picMkLst>
        </pc:picChg>
        <pc:picChg chg="add del mod">
          <ac:chgData name="Gallastegi Menoio, Alaitz" userId="S::alaitz_gallastegi@eustat.eus::fac7e3f3-a1cf-4210-b01a-ddb7871410b7" providerId="AD" clId="Web-{C05016B4-A954-4C3E-30FC-1DFB4F1DB6E7}" dt="2020-10-12T20:40:50.253" v="161"/>
          <ac:picMkLst>
            <pc:docMk/>
            <pc:sldMk cId="3033137540" sldId="271"/>
            <ac:picMk id="6" creationId="{4D822402-BFBE-4671-B457-4A41BD8B05B1}"/>
          </ac:picMkLst>
        </pc:picChg>
        <pc:picChg chg="add del mod">
          <ac:chgData name="Gallastegi Menoio, Alaitz" userId="S::alaitz_gallastegi@eustat.eus::fac7e3f3-a1cf-4210-b01a-ddb7871410b7" providerId="AD" clId="Web-{C05016B4-A954-4C3E-30FC-1DFB4F1DB6E7}" dt="2020-10-12T20:41:44.082" v="166"/>
          <ac:picMkLst>
            <pc:docMk/>
            <pc:sldMk cId="3033137540" sldId="271"/>
            <ac:picMk id="9" creationId="{80D929C3-BC38-471E-888E-E39FEA4F9278}"/>
          </ac:picMkLst>
        </pc:picChg>
        <pc:picChg chg="add mod">
          <ac:chgData name="Gallastegi Menoio, Alaitz" userId="S::alaitz_gallastegi@eustat.eus::fac7e3f3-a1cf-4210-b01a-ddb7871410b7" providerId="AD" clId="Web-{C05016B4-A954-4C3E-30FC-1DFB4F1DB6E7}" dt="2020-10-12T20:42:22.332" v="170" actId="1076"/>
          <ac:picMkLst>
            <pc:docMk/>
            <pc:sldMk cId="3033137540" sldId="271"/>
            <ac:picMk id="10" creationId="{68A11180-AE9A-40BA-941A-ED096519439D}"/>
          </ac:picMkLst>
        </pc:picChg>
      </pc:sldChg>
      <pc:sldChg chg="addSp delSp modSp">
        <pc:chgData name="Gallastegi Menoio, Alaitz" userId="S::alaitz_gallastegi@eustat.eus::fac7e3f3-a1cf-4210-b01a-ddb7871410b7" providerId="AD" clId="Web-{C05016B4-A954-4C3E-30FC-1DFB4F1DB6E7}" dt="2020-10-12T20:49:39.586" v="403" actId="1076"/>
        <pc:sldMkLst>
          <pc:docMk/>
          <pc:sldMk cId="4266876920" sldId="272"/>
        </pc:sldMkLst>
        <pc:spChg chg="mod">
          <ac:chgData name="Gallastegi Menoio, Alaitz" userId="S::alaitz_gallastegi@eustat.eus::fac7e3f3-a1cf-4210-b01a-ddb7871410b7" providerId="AD" clId="Web-{C05016B4-A954-4C3E-30FC-1DFB4F1DB6E7}" dt="2020-10-12T20:38:16.580" v="153" actId="20577"/>
          <ac:spMkLst>
            <pc:docMk/>
            <pc:sldMk cId="4266876920" sldId="272"/>
            <ac:spMk id="2" creationId="{00000000-0000-0000-0000-000000000000}"/>
          </ac:spMkLst>
        </pc:spChg>
        <pc:grpChg chg="del">
          <ac:chgData name="Gallastegi Menoio, Alaitz" userId="S::alaitz_gallastegi@eustat.eus::fac7e3f3-a1cf-4210-b01a-ddb7871410b7" providerId="AD" clId="Web-{C05016B4-A954-4C3E-30FC-1DFB4F1DB6E7}" dt="2020-10-12T20:38:36.033" v="158"/>
          <ac:grpSpMkLst>
            <pc:docMk/>
            <pc:sldMk cId="4266876920" sldId="272"/>
            <ac:grpSpMk id="3" creationId="{FB840532-24F9-4DDD-B130-BDC1E0D34D41}"/>
          </ac:grpSpMkLst>
        </pc:grpChg>
        <pc:picChg chg="add mod">
          <ac:chgData name="Gallastegi Menoio, Alaitz" userId="S::alaitz_gallastegi@eustat.eus::fac7e3f3-a1cf-4210-b01a-ddb7871410b7" providerId="AD" clId="Web-{C05016B4-A954-4C3E-30FC-1DFB4F1DB6E7}" dt="2020-10-12T20:43:05.770" v="173" actId="1076"/>
          <ac:picMkLst>
            <pc:docMk/>
            <pc:sldMk cId="4266876920" sldId="272"/>
            <ac:picMk id="5" creationId="{79BD7DB2-BDD6-4D52-A04D-29A0B391C70C}"/>
          </ac:picMkLst>
        </pc:picChg>
        <pc:cxnChg chg="mod">
          <ac:chgData name="Gallastegi Menoio, Alaitz" userId="S::alaitz_gallastegi@eustat.eus::fac7e3f3-a1cf-4210-b01a-ddb7871410b7" providerId="AD" clId="Web-{C05016B4-A954-4C3E-30FC-1DFB4F1DB6E7}" dt="2020-10-12T20:49:39.586" v="403" actId="1076"/>
          <ac:cxnSpMkLst>
            <pc:docMk/>
            <pc:sldMk cId="4266876920" sldId="272"/>
            <ac:cxnSpMk id="6" creationId="{7097B3D2-A420-4AA1-9CD6-F701093EA2C3}"/>
          </ac:cxnSpMkLst>
        </pc:cxnChg>
      </pc:sldChg>
      <pc:sldChg chg="addSp delSp modSp">
        <pc:chgData name="Gallastegi Menoio, Alaitz" userId="S::alaitz_gallastegi@eustat.eus::fac7e3f3-a1cf-4210-b01a-ddb7871410b7" providerId="AD" clId="Web-{C05016B4-A954-4C3E-30FC-1DFB4F1DB6E7}" dt="2020-10-12T20:49:05.273" v="384"/>
        <pc:sldMkLst>
          <pc:docMk/>
          <pc:sldMk cId="870264202" sldId="273"/>
        </pc:sldMkLst>
        <pc:spChg chg="mod">
          <ac:chgData name="Gallastegi Menoio, Alaitz" userId="S::alaitz_gallastegi@eustat.eus::fac7e3f3-a1cf-4210-b01a-ddb7871410b7" providerId="AD" clId="Web-{C05016B4-A954-4C3E-30FC-1DFB4F1DB6E7}" dt="2020-10-12T20:45:34.209" v="245" actId="14100"/>
          <ac:spMkLst>
            <pc:docMk/>
            <pc:sldMk cId="870264202" sldId="273"/>
            <ac:spMk id="2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C05016B4-A954-4C3E-30FC-1DFB4F1DB6E7}" dt="2020-10-12T20:43:41.270" v="176"/>
          <ac:spMkLst>
            <pc:docMk/>
            <pc:sldMk cId="870264202" sldId="273"/>
            <ac:spMk id="5" creationId="{7D396202-78F1-4842-9E55-0E3E66C27C8E}"/>
          </ac:spMkLst>
        </pc:spChg>
        <pc:spChg chg="add mod">
          <ac:chgData name="Gallastegi Menoio, Alaitz" userId="S::alaitz_gallastegi@eustat.eus::fac7e3f3-a1cf-4210-b01a-ddb7871410b7" providerId="AD" clId="Web-{C05016B4-A954-4C3E-30FC-1DFB4F1DB6E7}" dt="2020-10-12T20:48:37.319" v="380" actId="14100"/>
          <ac:spMkLst>
            <pc:docMk/>
            <pc:sldMk cId="870264202" sldId="273"/>
            <ac:spMk id="7" creationId="{687062EC-6993-46F7-99BC-C94136BB985F}"/>
          </ac:spMkLst>
        </pc:spChg>
        <pc:spChg chg="add mod">
          <ac:chgData name="Gallastegi Menoio, Alaitz" userId="S::alaitz_gallastegi@eustat.eus::fac7e3f3-a1cf-4210-b01a-ddb7871410b7" providerId="AD" clId="Web-{C05016B4-A954-4C3E-30FC-1DFB4F1DB6E7}" dt="2020-10-12T20:48:33.601" v="378" actId="20577"/>
          <ac:spMkLst>
            <pc:docMk/>
            <pc:sldMk cId="870264202" sldId="273"/>
            <ac:spMk id="15" creationId="{E1432E5C-EED7-4438-ADAF-E044DD560208}"/>
          </ac:spMkLst>
        </pc:spChg>
        <pc:grpChg chg="del">
          <ac:chgData name="Gallastegi Menoio, Alaitz" userId="S::alaitz_gallastegi@eustat.eus::fac7e3f3-a1cf-4210-b01a-ddb7871410b7" providerId="AD" clId="Web-{C05016B4-A954-4C3E-30FC-1DFB4F1DB6E7}" dt="2020-10-12T20:49:05.273" v="384"/>
          <ac:grpSpMkLst>
            <pc:docMk/>
            <pc:sldMk cId="870264202" sldId="273"/>
            <ac:grpSpMk id="3" creationId="{0BBF04E2-40A5-4458-B1E9-DA487DA9361B}"/>
          </ac:grpSpMkLst>
        </pc:grpChg>
        <pc:picChg chg="add mod">
          <ac:chgData name="Gallastegi Menoio, Alaitz" userId="S::alaitz_gallastegi@eustat.eus::fac7e3f3-a1cf-4210-b01a-ddb7871410b7" providerId="AD" clId="Web-{C05016B4-A954-4C3E-30FC-1DFB4F1DB6E7}" dt="2020-10-12T20:48:47.179" v="381" actId="1076"/>
          <ac:picMkLst>
            <pc:docMk/>
            <pc:sldMk cId="870264202" sldId="273"/>
            <ac:picMk id="4" creationId="{4BE3C9AA-1A40-479F-A6E2-BAADE30571B2}"/>
          </ac:picMkLst>
        </pc:picChg>
        <pc:cxnChg chg="mod">
          <ac:chgData name="Gallastegi Menoio, Alaitz" userId="S::alaitz_gallastegi@eustat.eus::fac7e3f3-a1cf-4210-b01a-ddb7871410b7" providerId="AD" clId="Web-{C05016B4-A954-4C3E-30FC-1DFB4F1DB6E7}" dt="2020-10-12T20:45:38.365" v="247" actId="14100"/>
          <ac:cxnSpMkLst>
            <pc:docMk/>
            <pc:sldMk cId="870264202" sldId="273"/>
            <ac:cxnSpMk id="6" creationId="{BF84FB0D-1C38-47DE-968D-00DF65FE4FF1}"/>
          </ac:cxnSpMkLst>
        </pc:cxnChg>
      </pc:sldChg>
      <pc:sldChg chg="addSp delSp modSp">
        <pc:chgData name="Gallastegi Menoio, Alaitz" userId="S::alaitz_gallastegi@eustat.eus::fac7e3f3-a1cf-4210-b01a-ddb7871410b7" providerId="AD" clId="Web-{C05016B4-A954-4C3E-30FC-1DFB4F1DB6E7}" dt="2020-10-12T20:53:20.369" v="475"/>
        <pc:sldMkLst>
          <pc:docMk/>
          <pc:sldMk cId="2516770417" sldId="274"/>
        </pc:sldMkLst>
        <pc:spChg chg="mod">
          <ac:chgData name="Gallastegi Menoio, Alaitz" userId="S::alaitz_gallastegi@eustat.eus::fac7e3f3-a1cf-4210-b01a-ddb7871410b7" providerId="AD" clId="Web-{C05016B4-A954-4C3E-30FC-1DFB4F1DB6E7}" dt="2020-10-12T20:49:29.148" v="400" actId="20577"/>
          <ac:spMkLst>
            <pc:docMk/>
            <pc:sldMk cId="2516770417" sldId="274"/>
            <ac:spMk id="2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C05016B4-A954-4C3E-30FC-1DFB4F1DB6E7}" dt="2020-10-12T20:49:19.757" v="392"/>
          <ac:spMkLst>
            <pc:docMk/>
            <pc:sldMk cId="2516770417" sldId="274"/>
            <ac:spMk id="4" creationId="{00000000-0000-0000-0000-000000000000}"/>
          </ac:spMkLst>
        </pc:spChg>
        <pc:spChg chg="add">
          <ac:chgData name="Gallastegi Menoio, Alaitz" userId="S::alaitz_gallastegi@eustat.eus::fac7e3f3-a1cf-4210-b01a-ddb7871410b7" providerId="AD" clId="Web-{C05016B4-A954-4C3E-30FC-1DFB4F1DB6E7}" dt="2020-10-12T20:49:51.117" v="404"/>
          <ac:spMkLst>
            <pc:docMk/>
            <pc:sldMk cId="2516770417" sldId="274"/>
            <ac:spMk id="5" creationId="{26D96C19-9598-4FD5-8C10-BFA4075710C3}"/>
          </ac:spMkLst>
        </pc:spChg>
        <pc:spChg chg="add mod">
          <ac:chgData name="Gallastegi Menoio, Alaitz" userId="S::alaitz_gallastegi@eustat.eus::fac7e3f3-a1cf-4210-b01a-ddb7871410b7" providerId="AD" clId="Web-{C05016B4-A954-4C3E-30FC-1DFB4F1DB6E7}" dt="2020-10-12T20:51:26.305" v="463" actId="20577"/>
          <ac:spMkLst>
            <pc:docMk/>
            <pc:sldMk cId="2516770417" sldId="274"/>
            <ac:spMk id="6" creationId="{67658E6E-F30F-4656-BA51-B359FF9F70FC}"/>
          </ac:spMkLst>
        </pc:spChg>
        <pc:grpChg chg="del">
          <ac:chgData name="Gallastegi Menoio, Alaitz" userId="S::alaitz_gallastegi@eustat.eus::fac7e3f3-a1cf-4210-b01a-ddb7871410b7" providerId="AD" clId="Web-{C05016B4-A954-4C3E-30FC-1DFB4F1DB6E7}" dt="2020-10-12T20:53:20.369" v="475"/>
          <ac:grpSpMkLst>
            <pc:docMk/>
            <pc:sldMk cId="2516770417" sldId="274"/>
            <ac:grpSpMk id="3" creationId="{41225C16-ECBD-463E-A624-DABD1659FE82}"/>
          </ac:grpSpMkLst>
        </pc:grpChg>
        <pc:picChg chg="add mod">
          <ac:chgData name="Gallastegi Menoio, Alaitz" userId="S::alaitz_gallastegi@eustat.eus::fac7e3f3-a1cf-4210-b01a-ddb7871410b7" providerId="AD" clId="Web-{C05016B4-A954-4C3E-30FC-1DFB4F1DB6E7}" dt="2020-10-12T20:53:02.931" v="471" actId="1076"/>
          <ac:picMkLst>
            <pc:docMk/>
            <pc:sldMk cId="2516770417" sldId="274"/>
            <ac:picMk id="15" creationId="{A255B8D9-60DB-483D-AC97-8CE6454D31F1}"/>
          </ac:picMkLst>
        </pc:picChg>
      </pc:sldChg>
      <pc:sldChg chg="addSp delSp">
        <pc:chgData name="Gallastegi Menoio, Alaitz" userId="S::alaitz_gallastegi@eustat.eus::fac7e3f3-a1cf-4210-b01a-ddb7871410b7" providerId="AD" clId="Web-{C05016B4-A954-4C3E-30FC-1DFB4F1DB6E7}" dt="2020-10-12T20:38:01.736" v="142"/>
        <pc:sldMkLst>
          <pc:docMk/>
          <pc:sldMk cId="1382976215" sldId="286"/>
        </pc:sldMkLst>
        <pc:spChg chg="del">
          <ac:chgData name="Gallastegi Menoio, Alaitz" userId="S::alaitz_gallastegi@eustat.eus::fac7e3f3-a1cf-4210-b01a-ddb7871410b7" providerId="AD" clId="Web-{C05016B4-A954-4C3E-30FC-1DFB4F1DB6E7}" dt="2020-10-12T20:38:01.142" v="141"/>
          <ac:spMkLst>
            <pc:docMk/>
            <pc:sldMk cId="1382976215" sldId="286"/>
            <ac:spMk id="2" creationId="{00000000-0000-0000-0000-000000000000}"/>
          </ac:spMkLst>
        </pc:spChg>
        <pc:spChg chg="add">
          <ac:chgData name="Gallastegi Menoio, Alaitz" userId="S::alaitz_gallastegi@eustat.eus::fac7e3f3-a1cf-4210-b01a-ddb7871410b7" providerId="AD" clId="Web-{C05016B4-A954-4C3E-30FC-1DFB4F1DB6E7}" dt="2020-10-12T20:38:01.736" v="142"/>
          <ac:spMkLst>
            <pc:docMk/>
            <pc:sldMk cId="1382976215" sldId="286"/>
            <ac:spMk id="4" creationId="{378E014D-39DA-40D1-B687-7245F71A9DD3}"/>
          </ac:spMkLst>
        </pc:spChg>
      </pc:sldChg>
      <pc:sldChg chg="delSp add ord replId">
        <pc:chgData name="Gallastegi Menoio, Alaitz" userId="S::alaitz_gallastegi@eustat.eus::fac7e3f3-a1cf-4210-b01a-ddb7871410b7" providerId="AD" clId="Web-{C05016B4-A954-4C3E-30FC-1DFB4F1DB6E7}" dt="2020-10-12T20:38:44.752" v="160"/>
        <pc:sldMkLst>
          <pc:docMk/>
          <pc:sldMk cId="2579530126" sldId="287"/>
        </pc:sldMkLst>
        <pc:spChg chg="del">
          <ac:chgData name="Gallastegi Menoio, Alaitz" userId="S::alaitz_gallastegi@eustat.eus::fac7e3f3-a1cf-4210-b01a-ddb7871410b7" providerId="AD" clId="Web-{C05016B4-A954-4C3E-30FC-1DFB4F1DB6E7}" dt="2020-10-12T20:38:44.752" v="160"/>
          <ac:spMkLst>
            <pc:docMk/>
            <pc:sldMk cId="2579530126" sldId="287"/>
            <ac:spMk id="4" creationId="{38BE6A01-F038-4A52-AB2E-9B231A8FE1EF}"/>
          </ac:spMkLst>
        </pc:spChg>
        <pc:spChg chg="del">
          <ac:chgData name="Gallastegi Menoio, Alaitz" userId="S::alaitz_gallastegi@eustat.eus::fac7e3f3-a1cf-4210-b01a-ddb7871410b7" providerId="AD" clId="Web-{C05016B4-A954-4C3E-30FC-1DFB4F1DB6E7}" dt="2020-10-12T20:38:43.924" v="159"/>
          <ac:spMkLst>
            <pc:docMk/>
            <pc:sldMk cId="2579530126" sldId="287"/>
            <ac:spMk id="7" creationId="{D401661F-7A82-49A2-A1A2-F0119FFAE8B2}"/>
          </ac:spMkLst>
        </pc:spChg>
      </pc:sldChg>
      <pc:sldChg chg="delSp modSp add ord replId">
        <pc:chgData name="Gallastegi Menoio, Alaitz" userId="S::alaitz_gallastegi@eustat.eus::fac7e3f3-a1cf-4210-b01a-ddb7871410b7" providerId="AD" clId="Web-{C05016B4-A954-4C3E-30FC-1DFB4F1DB6E7}" dt="2020-10-12T20:49:11.257" v="390"/>
        <pc:sldMkLst>
          <pc:docMk/>
          <pc:sldMk cId="1699847606" sldId="288"/>
        </pc:sldMkLst>
        <pc:spChg chg="del">
          <ac:chgData name="Gallastegi Menoio, Alaitz" userId="S::alaitz_gallastegi@eustat.eus::fac7e3f3-a1cf-4210-b01a-ddb7871410b7" providerId="AD" clId="Web-{C05016B4-A954-4C3E-30FC-1DFB4F1DB6E7}" dt="2020-10-12T20:49:09.210" v="388"/>
          <ac:spMkLst>
            <pc:docMk/>
            <pc:sldMk cId="1699847606" sldId="288"/>
            <ac:spMk id="7" creationId="{687062EC-6993-46F7-99BC-C94136BB985F}"/>
          </ac:spMkLst>
        </pc:spChg>
        <pc:spChg chg="del mod">
          <ac:chgData name="Gallastegi Menoio, Alaitz" userId="S::alaitz_gallastegi@eustat.eus::fac7e3f3-a1cf-4210-b01a-ddb7871410b7" providerId="AD" clId="Web-{C05016B4-A954-4C3E-30FC-1DFB4F1DB6E7}" dt="2020-10-12T20:49:10.335" v="389"/>
          <ac:spMkLst>
            <pc:docMk/>
            <pc:sldMk cId="1699847606" sldId="288"/>
            <ac:spMk id="15" creationId="{E1432E5C-EED7-4438-ADAF-E044DD560208}"/>
          </ac:spMkLst>
        </pc:spChg>
        <pc:picChg chg="del">
          <ac:chgData name="Gallastegi Menoio, Alaitz" userId="S::alaitz_gallastegi@eustat.eus::fac7e3f3-a1cf-4210-b01a-ddb7871410b7" providerId="AD" clId="Web-{C05016B4-A954-4C3E-30FC-1DFB4F1DB6E7}" dt="2020-10-12T20:49:11.257" v="390"/>
          <ac:picMkLst>
            <pc:docMk/>
            <pc:sldMk cId="1699847606" sldId="288"/>
            <ac:picMk id="4" creationId="{4BE3C9AA-1A40-479F-A6E2-BAADE30571B2}"/>
          </ac:picMkLst>
        </pc:picChg>
      </pc:sldChg>
      <pc:sldChg chg="addSp delSp add replId">
        <pc:chgData name="Gallastegi Menoio, Alaitz" userId="S::alaitz_gallastegi@eustat.eus::fac7e3f3-a1cf-4210-b01a-ddb7871410b7" providerId="AD" clId="Web-{C05016B4-A954-4C3E-30FC-1DFB4F1DB6E7}" dt="2020-10-12T20:53:15.540" v="474"/>
        <pc:sldMkLst>
          <pc:docMk/>
          <pc:sldMk cId="1743096674" sldId="289"/>
        </pc:sldMkLst>
        <pc:spChg chg="del">
          <ac:chgData name="Gallastegi Menoio, Alaitz" userId="S::alaitz_gallastegi@eustat.eus::fac7e3f3-a1cf-4210-b01a-ddb7871410b7" providerId="AD" clId="Web-{C05016B4-A954-4C3E-30FC-1DFB4F1DB6E7}" dt="2020-10-12T20:53:15.540" v="474"/>
          <ac:spMkLst>
            <pc:docMk/>
            <pc:sldMk cId="1743096674" sldId="289"/>
            <ac:spMk id="2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C05016B4-A954-4C3E-30FC-1DFB4F1DB6E7}" dt="2020-10-12T20:53:12.306" v="472"/>
          <ac:spMkLst>
            <pc:docMk/>
            <pc:sldMk cId="1743096674" sldId="289"/>
            <ac:spMk id="4" creationId="{00000000-0000-0000-0000-000000000000}"/>
          </ac:spMkLst>
        </pc:spChg>
        <pc:spChg chg="add">
          <ac:chgData name="Gallastegi Menoio, Alaitz" userId="S::alaitz_gallastegi@eustat.eus::fac7e3f3-a1cf-4210-b01a-ddb7871410b7" providerId="AD" clId="Web-{C05016B4-A954-4C3E-30FC-1DFB4F1DB6E7}" dt="2020-10-12T20:53:12.853" v="473"/>
          <ac:spMkLst>
            <pc:docMk/>
            <pc:sldMk cId="1743096674" sldId="289"/>
            <ac:spMk id="5" creationId="{34F1C2DC-E73B-4B33-93C2-77BBBD4DC4A6}"/>
          </ac:spMkLst>
        </pc:spChg>
      </pc:sldChg>
    </pc:docChg>
  </pc:docChgLst>
  <pc:docChgLst>
    <pc:chgData name="Salvador Frias, Marta" userId="S::marta_salvador@eustat.eus::8d5ce557-cb37-42d8-88d9-6766471ee0e4" providerId="AD" clId="Web-{495C98DA-5EAB-A91C-4A9D-B30EB767CC12}"/>
    <pc:docChg chg="modSld">
      <pc:chgData name="Salvador Frias, Marta" userId="S::marta_salvador@eustat.eus::8d5ce557-cb37-42d8-88d9-6766471ee0e4" providerId="AD" clId="Web-{495C98DA-5EAB-A91C-4A9D-B30EB767CC12}" dt="2020-10-11T21:48:21.540" v="4"/>
      <pc:docMkLst>
        <pc:docMk/>
      </pc:docMkLst>
      <pc:sldChg chg="addSp modSp">
        <pc:chgData name="Salvador Frias, Marta" userId="S::marta_salvador@eustat.eus::8d5ce557-cb37-42d8-88d9-6766471ee0e4" providerId="AD" clId="Web-{495C98DA-5EAB-A91C-4A9D-B30EB767CC12}" dt="2020-10-11T21:48:21.540" v="4"/>
        <pc:sldMkLst>
          <pc:docMk/>
          <pc:sldMk cId="2566326887" sldId="263"/>
        </pc:sldMkLst>
        <pc:spChg chg="mod">
          <ac:chgData name="Salvador Frias, Marta" userId="S::marta_salvador@eustat.eus::8d5ce557-cb37-42d8-88d9-6766471ee0e4" providerId="AD" clId="Web-{495C98DA-5EAB-A91C-4A9D-B30EB767CC12}" dt="2020-10-11T21:48:14.008" v="2" actId="20577"/>
          <ac:spMkLst>
            <pc:docMk/>
            <pc:sldMk cId="2566326887" sldId="263"/>
            <ac:spMk id="6" creationId="{00000000-0000-0000-0000-000000000000}"/>
          </ac:spMkLst>
        </pc:spChg>
        <pc:graphicFrameChg chg="add mod">
          <ac:chgData name="Salvador Frias, Marta" userId="S::marta_salvador@eustat.eus::8d5ce557-cb37-42d8-88d9-6766471ee0e4" providerId="AD" clId="Web-{495C98DA-5EAB-A91C-4A9D-B30EB767CC12}" dt="2020-10-11T21:48:21.540" v="4"/>
          <ac:graphicFrameMkLst>
            <pc:docMk/>
            <pc:sldMk cId="2566326887" sldId="263"/>
            <ac:graphicFrameMk id="3" creationId="{7D86095C-30C3-4B41-892F-A1EC1A98E307}"/>
          </ac:graphicFrameMkLst>
        </pc:graphicFrameChg>
      </pc:sldChg>
    </pc:docChg>
  </pc:docChgLst>
  <pc:docChgLst>
    <pc:chgData name="Gallastegi Menoio, Alaitz" userId="S::alaitz_gallastegi@eustat.eus::fac7e3f3-a1cf-4210-b01a-ddb7871410b7" providerId="AD" clId="Web-{16A43E9A-0245-5D8B-BA2A-74DC8CF6424D}"/>
    <pc:docChg chg="addSld delSld modSld sldOrd">
      <pc:chgData name="Gallastegi Menoio, Alaitz" userId="S::alaitz_gallastegi@eustat.eus::fac7e3f3-a1cf-4210-b01a-ddb7871410b7" providerId="AD" clId="Web-{16A43E9A-0245-5D8B-BA2A-74DC8CF6424D}" dt="2020-10-11T19:37:13.538" v="2837" actId="1076"/>
      <pc:docMkLst>
        <pc:docMk/>
      </pc:docMkLst>
      <pc:sldChg chg="del">
        <pc:chgData name="Gallastegi Menoio, Alaitz" userId="S::alaitz_gallastegi@eustat.eus::fac7e3f3-a1cf-4210-b01a-ddb7871410b7" providerId="AD" clId="Web-{16A43E9A-0245-5D8B-BA2A-74DC8CF6424D}" dt="2020-10-11T15:51:38.107" v="1648"/>
        <pc:sldMkLst>
          <pc:docMk/>
          <pc:sldMk cId="1646674724" sldId="257"/>
        </pc:sldMkLst>
      </pc:sldChg>
      <pc:sldChg chg="del">
        <pc:chgData name="Gallastegi Menoio, Alaitz" userId="S::alaitz_gallastegi@eustat.eus::fac7e3f3-a1cf-4210-b01a-ddb7871410b7" providerId="AD" clId="Web-{16A43E9A-0245-5D8B-BA2A-74DC8CF6424D}" dt="2020-10-11T08:07:48.419" v="15"/>
        <pc:sldMkLst>
          <pc:docMk/>
          <pc:sldMk cId="4259276088" sldId="259"/>
        </pc:sldMkLst>
      </pc:sldChg>
      <pc:sldChg chg="addSp delSp modSp del">
        <pc:chgData name="Gallastegi Menoio, Alaitz" userId="S::alaitz_gallastegi@eustat.eus::fac7e3f3-a1cf-4210-b01a-ddb7871410b7" providerId="AD" clId="Web-{16A43E9A-0245-5D8B-BA2A-74DC8CF6424D}" dt="2020-10-11T17:14:31.336" v="2181"/>
        <pc:sldMkLst>
          <pc:docMk/>
          <pc:sldMk cId="2582046634" sldId="260"/>
        </pc:sldMkLst>
        <pc:spChg chg="mod">
          <ac:chgData name="Gallastegi Menoio, Alaitz" userId="S::alaitz_gallastegi@eustat.eus::fac7e3f3-a1cf-4210-b01a-ddb7871410b7" providerId="AD" clId="Web-{16A43E9A-0245-5D8B-BA2A-74DC8CF6424D}" dt="2020-10-11T09:59:58.405" v="625" actId="1076"/>
          <ac:spMkLst>
            <pc:docMk/>
            <pc:sldMk cId="2582046634" sldId="260"/>
            <ac:spMk id="7" creationId="{00000000-0000-0000-0000-000000000000}"/>
          </ac:spMkLst>
        </pc:sp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01:00.375" v="636"/>
          <ac:graphicFrameMkLst>
            <pc:docMk/>
            <pc:sldMk cId="2582046634" sldId="260"/>
            <ac:graphicFrameMk id="6" creationId="{DD06047D-051D-4812-926F-D8304FC54A90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15:16.712" v="856"/>
          <ac:graphicFrameMkLst>
            <pc:docMk/>
            <pc:sldMk cId="2582046634" sldId="260"/>
            <ac:graphicFrameMk id="81" creationId="{52B60FA9-8A75-4D47-89D0-2482C79B9E0C}"/>
          </ac:graphicFrameMkLst>
        </pc:graphicFrameChg>
        <pc:cxnChg chg="del">
          <ac:chgData name="Gallastegi Menoio, Alaitz" userId="S::alaitz_gallastegi@eustat.eus::fac7e3f3-a1cf-4210-b01a-ddb7871410b7" providerId="AD" clId="Web-{16A43E9A-0245-5D8B-BA2A-74DC8CF6424D}" dt="2020-10-11T15:51:55.717" v="1649"/>
          <ac:cxnSpMkLst>
            <pc:docMk/>
            <pc:sldMk cId="2582046634" sldId="260"/>
            <ac:cxnSpMk id="28" creationId="{00000000-0000-0000-0000-000000000000}"/>
          </ac:cxnSpMkLst>
        </pc:cxnChg>
      </pc:sldChg>
      <pc:sldChg chg="addSp delSp modSp">
        <pc:chgData name="Gallastegi Menoio, Alaitz" userId="S::alaitz_gallastegi@eustat.eus::fac7e3f3-a1cf-4210-b01a-ddb7871410b7" providerId="AD" clId="Web-{16A43E9A-0245-5D8B-BA2A-74DC8CF6424D}" dt="2020-10-11T16:11:49.993" v="1910"/>
        <pc:sldMkLst>
          <pc:docMk/>
          <pc:sldMk cId="3798959807" sldId="265"/>
        </pc:sldMkLst>
        <pc:spChg chg="add mod">
          <ac:chgData name="Gallastegi Menoio, Alaitz" userId="S::alaitz_gallastegi@eustat.eus::fac7e3f3-a1cf-4210-b01a-ddb7871410b7" providerId="AD" clId="Web-{16A43E9A-0245-5D8B-BA2A-74DC8CF6424D}" dt="2020-10-11T08:16:47.923" v="347"/>
          <ac:spMkLst>
            <pc:docMk/>
            <pc:sldMk cId="3798959807" sldId="265"/>
            <ac:spMk id="4" creationId="{7EFC0F74-66F9-47D3-8335-A9D50BBD78FF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08:16:33.532" v="344"/>
          <ac:spMkLst>
            <pc:docMk/>
            <pc:sldMk cId="3798959807" sldId="265"/>
            <ac:spMk id="8" creationId="{208EDEC6-F5CC-43F7-A976-2BA88643B14A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08:19:26.458" v="383" actId="1076"/>
          <ac:spMkLst>
            <pc:docMk/>
            <pc:sldMk cId="3798959807" sldId="265"/>
            <ac:spMk id="10" creationId="{FC9345BA-3AB4-4FD1-AB4A-7B4778EC6FA4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08:16:29.126" v="343"/>
          <ac:spMkLst>
            <pc:docMk/>
            <pc:sldMk cId="3798959807" sldId="265"/>
            <ac:spMk id="16" creationId="{0B9E9EDF-9A1F-42FC-B65F-65B7B2A05E32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08:19:30.787" v="385" actId="1076"/>
          <ac:spMkLst>
            <pc:docMk/>
            <pc:sldMk cId="3798959807" sldId="265"/>
            <ac:spMk id="20" creationId="{C87DB800-7C5F-4424-8D15-08BF05ABF804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6:11:49.993" v="1910"/>
          <ac:spMkLst>
            <pc:docMk/>
            <pc:sldMk cId="3798959807" sldId="265"/>
            <ac:spMk id="31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6:11:35.696" v="1908"/>
          <ac:spMkLst>
            <pc:docMk/>
            <pc:sldMk cId="3798959807" sldId="265"/>
            <ac:spMk id="32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6:11:41.305" v="1909"/>
          <ac:spMkLst>
            <pc:docMk/>
            <pc:sldMk cId="3798959807" sldId="265"/>
            <ac:spMk id="34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08:19:19.677" v="380" actId="1076"/>
          <ac:spMkLst>
            <pc:docMk/>
            <pc:sldMk cId="3798959807" sldId="265"/>
            <ac:spMk id="35" creationId="{00000000-0000-0000-0000-000000000000}"/>
          </ac:spMkLst>
        </pc:spChg>
        <pc:grpChg chg="add del mod">
          <ac:chgData name="Gallastegi Menoio, Alaitz" userId="S::alaitz_gallastegi@eustat.eus::fac7e3f3-a1cf-4210-b01a-ddb7871410b7" providerId="AD" clId="Web-{16A43E9A-0245-5D8B-BA2A-74DC8CF6424D}" dt="2020-10-11T08:16:59.752" v="350"/>
          <ac:grpSpMkLst>
            <pc:docMk/>
            <pc:sldMk cId="3798959807" sldId="265"/>
            <ac:grpSpMk id="9" creationId="{841699C9-5349-4ABD-A21C-695F97891495}"/>
          </ac:grpSpMkLst>
        </pc:grpChg>
        <pc:graphicFrameChg chg="add del mod modGraphic">
          <ac:chgData name="Gallastegi Menoio, Alaitz" userId="S::alaitz_gallastegi@eustat.eus::fac7e3f3-a1cf-4210-b01a-ddb7871410b7" providerId="AD" clId="Web-{16A43E9A-0245-5D8B-BA2A-74DC8CF6424D}" dt="2020-10-11T08:20:15.116" v="390"/>
          <ac:graphicFrameMkLst>
            <pc:docMk/>
            <pc:sldMk cId="3798959807" sldId="265"/>
            <ac:graphicFrameMk id="12" creationId="{A25ABBDD-1D34-4D57-9320-40522D73DBA5}"/>
          </ac:graphicFrameMkLst>
        </pc:graphicFrameChg>
        <pc:picChg chg="add del mod">
          <ac:chgData name="Gallastegi Menoio, Alaitz" userId="S::alaitz_gallastegi@eustat.eus::fac7e3f3-a1cf-4210-b01a-ddb7871410b7" providerId="AD" clId="Web-{16A43E9A-0245-5D8B-BA2A-74DC8CF6424D}" dt="2020-10-11T08:19:05.770" v="374"/>
          <ac:picMkLst>
            <pc:docMk/>
            <pc:sldMk cId="3798959807" sldId="265"/>
            <ac:picMk id="11" creationId="{ECD507C2-2C28-4386-A67C-55CA82882CA5}"/>
          </ac:picMkLst>
        </pc:picChg>
        <pc:picChg chg="mod">
          <ac:chgData name="Gallastegi Menoio, Alaitz" userId="S::alaitz_gallastegi@eustat.eus::fac7e3f3-a1cf-4210-b01a-ddb7871410b7" providerId="AD" clId="Web-{16A43E9A-0245-5D8B-BA2A-74DC8CF6424D}" dt="2020-10-11T08:19:19.677" v="377" actId="1076"/>
          <ac:picMkLst>
            <pc:docMk/>
            <pc:sldMk cId="3798959807" sldId="265"/>
            <ac:picMk id="37" creationId="{00000000-0000-0000-0000-000000000000}"/>
          </ac:picMkLst>
        </pc:picChg>
      </pc:sldChg>
      <pc:sldChg chg="addSp delSp modSp">
        <pc:chgData name="Gallastegi Menoio, Alaitz" userId="S::alaitz_gallastegi@eustat.eus::fac7e3f3-a1cf-4210-b01a-ddb7871410b7" providerId="AD" clId="Web-{16A43E9A-0245-5D8B-BA2A-74DC8CF6424D}" dt="2020-10-11T18:20:37.497" v="2691" actId="1076"/>
        <pc:sldMkLst>
          <pc:docMk/>
          <pc:sldMk cId="1451672576" sldId="268"/>
        </pc:sldMkLst>
        <pc:spChg chg="mod">
          <ac:chgData name="Gallastegi Menoio, Alaitz" userId="S::alaitz_gallastegi@eustat.eus::fac7e3f3-a1cf-4210-b01a-ddb7871410b7" providerId="AD" clId="Web-{16A43E9A-0245-5D8B-BA2A-74DC8CF6424D}" dt="2020-10-11T08:07:08.090" v="13" actId="20577"/>
          <ac:spMkLst>
            <pc:docMk/>
            <pc:sldMk cId="1451672576" sldId="268"/>
            <ac:spMk id="30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8:18:27.806" v="2659"/>
          <ac:spMkLst>
            <pc:docMk/>
            <pc:sldMk cId="1451672576" sldId="268"/>
            <ac:spMk id="32" creationId="{B55168EB-58AB-4233-8631-454418F82F2B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15:45.380" v="2612"/>
          <ac:spMkLst>
            <pc:docMk/>
            <pc:sldMk cId="1451672576" sldId="268"/>
            <ac:spMk id="45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15:48.833" v="2613"/>
          <ac:spMkLst>
            <pc:docMk/>
            <pc:sldMk cId="1451672576" sldId="268"/>
            <ac:spMk id="46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15:52.911" v="2614"/>
          <ac:spMkLst>
            <pc:docMk/>
            <pc:sldMk cId="1451672576" sldId="268"/>
            <ac:spMk id="47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8:16:40.147" v="2627"/>
          <ac:spMkLst>
            <pc:docMk/>
            <pc:sldMk cId="1451672576" sldId="268"/>
            <ac:spMk id="48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16:46.913" v="2628" actId="14100"/>
          <ac:spMkLst>
            <pc:docMk/>
            <pc:sldMk cId="1451672576" sldId="268"/>
            <ac:spMk id="49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17:03.851" v="2632" actId="14100"/>
          <ac:spMkLst>
            <pc:docMk/>
            <pc:sldMk cId="1451672576" sldId="268"/>
            <ac:spMk id="50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09:53.932" v="2510" actId="20577"/>
          <ac:spMkLst>
            <pc:docMk/>
            <pc:sldMk cId="1451672576" sldId="268"/>
            <ac:spMk id="51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10:07.402" v="2516" actId="20577"/>
          <ac:spMkLst>
            <pc:docMk/>
            <pc:sldMk cId="1451672576" sldId="268"/>
            <ac:spMk id="52" creationId="{00000000-0000-0000-0000-000000000000}"/>
          </ac:spMkLst>
        </pc:spChg>
        <pc:spChg chg="mod ord">
          <ac:chgData name="Gallastegi Menoio, Alaitz" userId="S::alaitz_gallastegi@eustat.eus::fac7e3f3-a1cf-4210-b01a-ddb7871410b7" providerId="AD" clId="Web-{16A43E9A-0245-5D8B-BA2A-74DC8CF6424D}" dt="2020-10-11T18:19:52.230" v="2679" actId="14100"/>
          <ac:spMkLst>
            <pc:docMk/>
            <pc:sldMk cId="1451672576" sldId="268"/>
            <ac:spMk id="53" creationId="{00000000-0000-0000-0000-000000000000}"/>
          </ac:spMkLst>
        </pc:spChg>
        <pc:spChg chg="mod ord">
          <ac:chgData name="Gallastegi Menoio, Alaitz" userId="S::alaitz_gallastegi@eustat.eus::fac7e3f3-a1cf-4210-b01a-ddb7871410b7" providerId="AD" clId="Web-{16A43E9A-0245-5D8B-BA2A-74DC8CF6424D}" dt="2020-10-11T18:19:57.074" v="2681" actId="14100"/>
          <ac:spMkLst>
            <pc:docMk/>
            <pc:sldMk cId="1451672576" sldId="268"/>
            <ac:spMk id="54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20:22.918" v="2687" actId="1076"/>
          <ac:spMkLst>
            <pc:docMk/>
            <pc:sldMk cId="1451672576" sldId="268"/>
            <ac:spMk id="55" creationId="{00000000-0000-0000-0000-000000000000}"/>
          </ac:spMkLst>
        </pc:spChg>
        <pc:spChg chg="del mod">
          <ac:chgData name="Gallastegi Menoio, Alaitz" userId="S::alaitz_gallastegi@eustat.eus::fac7e3f3-a1cf-4210-b01a-ddb7871410b7" providerId="AD" clId="Web-{16A43E9A-0245-5D8B-BA2A-74DC8CF6424D}" dt="2020-10-11T17:03:09.130" v="2061"/>
          <ac:spMkLst>
            <pc:docMk/>
            <pc:sldMk cId="1451672576" sldId="268"/>
            <ac:spMk id="56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8:18:25.603" v="2658"/>
          <ac:spMkLst>
            <pc:docMk/>
            <pc:sldMk cId="1451672576" sldId="268"/>
            <ac:spMk id="57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19:14.823" v="2673"/>
          <ac:spMkLst>
            <pc:docMk/>
            <pc:sldMk cId="1451672576" sldId="268"/>
            <ac:spMk id="58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8:18:57.400" v="2670"/>
          <ac:spMkLst>
            <pc:docMk/>
            <pc:sldMk cId="1451672576" sldId="268"/>
            <ac:spMk id="59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8:19:05.025" v="2671"/>
          <ac:spMkLst>
            <pc:docMk/>
            <pc:sldMk cId="1451672576" sldId="268"/>
            <ac:spMk id="60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8:18:08.399" v="2655"/>
          <ac:spMkLst>
            <pc:docMk/>
            <pc:sldMk cId="1451672576" sldId="268"/>
            <ac:spMk id="527" creationId="{11EB8A87-69E7-445F-869E-B3EC39A2F3CD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17:56.742" v="2652"/>
          <ac:spMkLst>
            <pc:docMk/>
            <pc:sldMk cId="1451672576" sldId="268"/>
            <ac:spMk id="542" creationId="{9EE7B2DA-52E0-48E4-9A22-5EFB08AC3D6C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8:20:18.199" v="2686"/>
          <ac:spMkLst>
            <pc:docMk/>
            <pc:sldMk cId="1451672576" sldId="268"/>
            <ac:spMk id="543" creationId="{5278217E-A4D4-42D4-9871-1422787B8F3E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8:20:13.965" v="2685"/>
          <ac:spMkLst>
            <pc:docMk/>
            <pc:sldMk cId="1451672576" sldId="268"/>
            <ac:spMk id="544" creationId="{DAE563C7-F755-44B6-AAD4-F9F28CC055B5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19:23.104" v="2675" actId="1076"/>
          <ac:spMkLst>
            <pc:docMk/>
            <pc:sldMk cId="1451672576" sldId="268"/>
            <ac:spMk id="545" creationId="{96E6E844-1C9E-49BF-9AC8-A8183EF75834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19:30.104" v="2677" actId="1076"/>
          <ac:spMkLst>
            <pc:docMk/>
            <pc:sldMk cId="1451672576" sldId="268"/>
            <ac:spMk id="546" creationId="{367B9CFA-01CB-4C9C-8427-112CE1A5B2C9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20:28.403" v="2689" actId="1076"/>
          <ac:spMkLst>
            <pc:docMk/>
            <pc:sldMk cId="1451672576" sldId="268"/>
            <ac:spMk id="547" creationId="{A20249BB-1316-4174-AEFE-1E52373E71B3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20:37.497" v="2691" actId="1076"/>
          <ac:spMkLst>
            <pc:docMk/>
            <pc:sldMk cId="1451672576" sldId="268"/>
            <ac:spMk id="548" creationId="{5E8895D8-D30F-43BB-AF07-23C1B8BCFF69}"/>
          </ac:spMkLst>
        </pc:spChg>
        <pc:graphicFrameChg chg="add del mod modGraphic">
          <ac:chgData name="Gallastegi Menoio, Alaitz" userId="S::alaitz_gallastegi@eustat.eus::fac7e3f3-a1cf-4210-b01a-ddb7871410b7" providerId="AD" clId="Web-{16A43E9A-0245-5D8B-BA2A-74DC8CF6424D}" dt="2020-10-11T18:15:04.988" v="2607"/>
          <ac:graphicFrameMkLst>
            <pc:docMk/>
            <pc:sldMk cId="1451672576" sldId="268"/>
            <ac:graphicFrameMk id="3" creationId="{D9957E0D-293A-48B9-8C43-2935511E71F7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8:10:44.731" v="2525"/>
          <ac:graphicFrameMkLst>
            <pc:docMk/>
            <pc:sldMk cId="1451672576" sldId="268"/>
            <ac:graphicFrameMk id="116" creationId="{17AF59EF-4D88-40C9-93F8-4B366BE3F864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8:12:03.748" v="2558"/>
          <ac:graphicFrameMkLst>
            <pc:docMk/>
            <pc:sldMk cId="1451672576" sldId="268"/>
            <ac:graphicFrameMk id="137" creationId="{6F399537-60D7-4B5C-ACD3-00D1092BB2E3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8:12:41.421" v="2561"/>
          <ac:graphicFrameMkLst>
            <pc:docMk/>
            <pc:sldMk cId="1451672576" sldId="268"/>
            <ac:graphicFrameMk id="514" creationId="{37975BD6-8452-4263-A6E9-6873935831F7}"/>
          </ac:graphicFrameMkLst>
        </pc:graphicFrameChg>
      </pc:sldChg>
      <pc:sldChg chg="mod modShow">
        <pc:chgData name="Gallastegi Menoio, Alaitz" userId="S::alaitz_gallastegi@eustat.eus::fac7e3f3-a1cf-4210-b01a-ddb7871410b7" providerId="AD" clId="Web-{16A43E9A-0245-5D8B-BA2A-74DC8CF6424D}" dt="2020-10-11T08:24:18.623" v="411"/>
        <pc:sldMkLst>
          <pc:docMk/>
          <pc:sldMk cId="3697935241" sldId="269"/>
        </pc:sldMkLst>
      </pc:sldChg>
      <pc:sldChg chg="addSp delSp modSp mod modShow">
        <pc:chgData name="Gallastegi Menoio, Alaitz" userId="S::alaitz_gallastegi@eustat.eus::fac7e3f3-a1cf-4210-b01a-ddb7871410b7" providerId="AD" clId="Web-{16A43E9A-0245-5D8B-BA2A-74DC8CF6424D}" dt="2020-10-11T17:49:18.383" v="2430"/>
        <pc:sldMkLst>
          <pc:docMk/>
          <pc:sldMk cId="1006725762" sldId="270"/>
        </pc:sldMkLst>
        <pc:spChg chg="mod">
          <ac:chgData name="Gallastegi Menoio, Alaitz" userId="S::alaitz_gallastegi@eustat.eus::fac7e3f3-a1cf-4210-b01a-ddb7871410b7" providerId="AD" clId="Web-{16A43E9A-0245-5D8B-BA2A-74DC8CF6424D}" dt="2020-10-11T17:43:44.560" v="2328" actId="1076"/>
          <ac:spMkLst>
            <pc:docMk/>
            <pc:sldMk cId="1006725762" sldId="270"/>
            <ac:spMk id="2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7:17:08.497" v="2233"/>
          <ac:spMkLst>
            <pc:docMk/>
            <pc:sldMk cId="1006725762" sldId="270"/>
            <ac:spMk id="3" creationId="{BDCBAF09-0EFF-430C-A450-2502A481BB91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7:44:25.077" v="2335" actId="1076"/>
          <ac:spMkLst>
            <pc:docMk/>
            <pc:sldMk cId="1006725762" sldId="270"/>
            <ac:spMk id="4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7:47:46.318" v="2413"/>
          <ac:spMkLst>
            <pc:docMk/>
            <pc:sldMk cId="1006725762" sldId="270"/>
            <ac:spMk id="5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7:25:10.261" v="2244"/>
          <ac:spMkLst>
            <pc:docMk/>
            <pc:sldMk cId="1006725762" sldId="270"/>
            <ac:spMk id="6" creationId="{5055599B-A5A0-4CC0-8CE5-C247E9BA3844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7:41:09.400" v="2249"/>
          <ac:spMkLst>
            <pc:docMk/>
            <pc:sldMk cId="1006725762" sldId="270"/>
            <ac:spMk id="8" creationId="{EA008C1B-1783-4BCD-ACF0-6A09F1BB64CE}"/>
          </ac:spMkLst>
        </pc:spChg>
        <pc:spChg chg="add mod ord">
          <ac:chgData name="Gallastegi Menoio, Alaitz" userId="S::alaitz_gallastegi@eustat.eus::fac7e3f3-a1cf-4210-b01a-ddb7871410b7" providerId="AD" clId="Web-{16A43E9A-0245-5D8B-BA2A-74DC8CF6424D}" dt="2020-10-11T17:43:40.810" v="2327" actId="14100"/>
          <ac:spMkLst>
            <pc:docMk/>
            <pc:sldMk cId="1006725762" sldId="270"/>
            <ac:spMk id="9" creationId="{95812E0F-29AE-4EA7-88DD-55CB62985665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49:07.023" v="2428"/>
          <ac:spMkLst>
            <pc:docMk/>
            <pc:sldMk cId="1006725762" sldId="270"/>
            <ac:spMk id="10" creationId="{F7C1E881-F911-43F7-A232-4AB1FC6BFDAE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49:18.383" v="2430"/>
          <ac:spMkLst>
            <pc:docMk/>
            <pc:sldMk cId="1006725762" sldId="270"/>
            <ac:spMk id="13" creationId="{DB8AE136-2049-4AB4-9CCA-DE8584C59AD2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48:02.694" v="2414"/>
          <ac:spMkLst>
            <pc:docMk/>
            <pc:sldMk cId="1006725762" sldId="270"/>
            <ac:spMk id="15" creationId="{27E16EB1-6FD3-4337-BDCE-5AEAA94F44F4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7:47:34.552" v="2411" actId="1076"/>
          <ac:spMkLst>
            <pc:docMk/>
            <pc:sldMk cId="1006725762" sldId="270"/>
            <ac:spMk id="25" creationId="{00000000-0000-0000-0000-000000000000}"/>
          </ac:spMkLst>
        </pc:spChg>
        <pc:spChg chg="add del mod topLvl">
          <ac:chgData name="Gallastegi Menoio, Alaitz" userId="S::alaitz_gallastegi@eustat.eus::fac7e3f3-a1cf-4210-b01a-ddb7871410b7" providerId="AD" clId="Web-{16A43E9A-0245-5D8B-BA2A-74DC8CF6424D}" dt="2020-10-11T10:34:10.104" v="1053"/>
          <ac:spMkLst>
            <pc:docMk/>
            <pc:sldMk cId="1006725762" sldId="270"/>
            <ac:spMk id="26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0:32:34.585" v="1042" actId="1076"/>
          <ac:spMkLst>
            <pc:docMk/>
            <pc:sldMk cId="1006725762" sldId="270"/>
            <ac:spMk id="27" creationId="{00000000-0000-0000-0000-000000000000}"/>
          </ac:spMkLst>
        </pc:spChg>
        <pc:spChg chg="add del">
          <ac:chgData name="Gallastegi Menoio, Alaitz" userId="S::alaitz_gallastegi@eustat.eus::fac7e3f3-a1cf-4210-b01a-ddb7871410b7" providerId="AD" clId="Web-{16A43E9A-0245-5D8B-BA2A-74DC8CF6424D}" dt="2020-10-11T10:28:29.985" v="992"/>
          <ac:spMkLst>
            <pc:docMk/>
            <pc:sldMk cId="1006725762" sldId="270"/>
            <ac:spMk id="28" creationId="{00000000-0000-0000-0000-000000000000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49:07.008" v="2426"/>
          <ac:spMkLst>
            <pc:docMk/>
            <pc:sldMk cId="1006725762" sldId="270"/>
            <ac:spMk id="30" creationId="{D3BCBAAD-E408-403E-A155-711E0D0A4F36}"/>
          </ac:spMkLst>
        </pc:spChg>
        <pc:spChg chg="add mod ord topLvl">
          <ac:chgData name="Gallastegi Menoio, Alaitz" userId="S::alaitz_gallastegi@eustat.eus::fac7e3f3-a1cf-4210-b01a-ddb7871410b7" providerId="AD" clId="Web-{16A43E9A-0245-5D8B-BA2A-74DC8CF6424D}" dt="2020-10-11T10:34:10.104" v="1053"/>
          <ac:spMkLst>
            <pc:docMk/>
            <pc:sldMk cId="1006725762" sldId="270"/>
            <ac:spMk id="785" creationId="{E8675FCB-EAC7-46B8-8F3D-124118E0D9D4}"/>
          </ac:spMkLst>
        </pc:spChg>
        <pc:spChg chg="add mod ord">
          <ac:chgData name="Gallastegi Menoio, Alaitz" userId="S::alaitz_gallastegi@eustat.eus::fac7e3f3-a1cf-4210-b01a-ddb7871410b7" providerId="AD" clId="Web-{16A43E9A-0245-5D8B-BA2A-74DC8CF6424D}" dt="2020-10-11T10:32:28.538" v="1041"/>
          <ac:spMkLst>
            <pc:docMk/>
            <pc:sldMk cId="1006725762" sldId="270"/>
            <ac:spMk id="786" creationId="{1291ABAF-1E96-45E3-BA7B-B620C5E25E35}"/>
          </ac:spMkLst>
        </pc:spChg>
        <pc:grpChg chg="add mod">
          <ac:chgData name="Gallastegi Menoio, Alaitz" userId="S::alaitz_gallastegi@eustat.eus::fac7e3f3-a1cf-4210-b01a-ddb7871410b7" providerId="AD" clId="Web-{16A43E9A-0245-5D8B-BA2A-74DC8CF6424D}" dt="2020-10-11T17:47:06.973" v="2409" actId="1076"/>
          <ac:grpSpMkLst>
            <pc:docMk/>
            <pc:sldMk cId="1006725762" sldId="270"/>
            <ac:grpSpMk id="14" creationId="{6909F958-8AA8-47E5-B2D3-6DBB76EDCF4A}"/>
          </ac:grpSpMkLst>
        </pc:grpChg>
        <pc:grpChg chg="mod">
          <ac:chgData name="Gallastegi Menoio, Alaitz" userId="S::alaitz_gallastegi@eustat.eus::fac7e3f3-a1cf-4210-b01a-ddb7871410b7" providerId="AD" clId="Web-{16A43E9A-0245-5D8B-BA2A-74DC8CF6424D}" dt="2020-10-11T17:46:53.301" v="2406" actId="1076"/>
          <ac:grpSpMkLst>
            <pc:docMk/>
            <pc:sldMk cId="1006725762" sldId="270"/>
            <ac:grpSpMk id="17" creationId="{00000000-0000-0000-0000-000000000000}"/>
          </ac:grpSpMkLst>
        </pc:grpChg>
        <pc:grpChg chg="add mod">
          <ac:chgData name="Gallastegi Menoio, Alaitz" userId="S::alaitz_gallastegi@eustat.eus::fac7e3f3-a1cf-4210-b01a-ddb7871410b7" providerId="AD" clId="Web-{16A43E9A-0245-5D8B-BA2A-74DC8CF6424D}" dt="2020-10-11T10:34:04.322" v="1052" actId="1076"/>
          <ac:grpSpMkLst>
            <pc:docMk/>
            <pc:sldMk cId="1006725762" sldId="270"/>
            <ac:grpSpMk id="833" creationId="{13CA4942-9744-4E40-AA2D-95516ED01644}"/>
          </ac:grpSpMkLst>
        </pc:grpChg>
        <pc:grpChg chg="add del mod">
          <ac:chgData name="Gallastegi Menoio, Alaitz" userId="S::alaitz_gallastegi@eustat.eus::fac7e3f3-a1cf-4210-b01a-ddb7871410b7" providerId="AD" clId="Web-{16A43E9A-0245-5D8B-BA2A-74DC8CF6424D}" dt="2020-10-11T10:34:10.104" v="1053"/>
          <ac:grpSpMkLst>
            <pc:docMk/>
            <pc:sldMk cId="1006725762" sldId="270"/>
            <ac:grpSpMk id="834" creationId="{659C59D3-D43D-4240-9B98-B7125CE57E9F}"/>
          </ac:grpSpMkLst>
        </pc:grpChg>
        <pc:grpChg chg="add">
          <ac:chgData name="Gallastegi Menoio, Alaitz" userId="S::alaitz_gallastegi@eustat.eus::fac7e3f3-a1cf-4210-b01a-ddb7871410b7" providerId="AD" clId="Web-{16A43E9A-0245-5D8B-BA2A-74DC8CF6424D}" dt="2020-10-11T10:34:21.010" v="1054"/>
          <ac:grpSpMkLst>
            <pc:docMk/>
            <pc:sldMk cId="1006725762" sldId="270"/>
            <ac:grpSpMk id="835" creationId="{C9F9A2BD-F4A8-490E-842F-5C3AFB3EE4E8}"/>
          </ac:grpSpMkLst>
        </pc:grp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22:52.991" v="932"/>
          <ac:graphicFrameMkLst>
            <pc:docMk/>
            <pc:sldMk cId="1006725762" sldId="270"/>
            <ac:graphicFrameMk id="3" creationId="{34F637D8-1530-4454-9A94-3D7AD46EF90D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19:25.266" v="876"/>
          <ac:graphicFrameMkLst>
            <pc:docMk/>
            <pc:sldMk cId="1006725762" sldId="270"/>
            <ac:graphicFrameMk id="120" creationId="{BBC9EF67-59A6-4862-AF75-FBF7EB727E5C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21:43.832" v="909"/>
          <ac:graphicFrameMkLst>
            <pc:docMk/>
            <pc:sldMk cId="1006725762" sldId="270"/>
            <ac:graphicFrameMk id="128" creationId="{8075CDF4-2BDD-4014-8174-8343C3DF84C1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28:23.188" v="991"/>
          <ac:graphicFrameMkLst>
            <pc:docMk/>
            <pc:sldMk cId="1006725762" sldId="270"/>
            <ac:graphicFrameMk id="428" creationId="{F549D577-3EF9-4ECF-B9C8-FE621DEDD212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27:07.045" v="975"/>
          <ac:graphicFrameMkLst>
            <pc:docMk/>
            <pc:sldMk cId="1006725762" sldId="270"/>
            <ac:graphicFrameMk id="706" creationId="{BECB9BD2-4FFF-47A4-A685-A0DC306EDFEA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28:21" v="990"/>
          <ac:graphicFrameMkLst>
            <pc:docMk/>
            <pc:sldMk cId="1006725762" sldId="270"/>
            <ac:graphicFrameMk id="712" creationId="{353C12C7-3B5B-42C7-A3F1-4CAE125628C1}"/>
          </ac:graphicFrameMkLst>
        </pc:graphicFrameChg>
        <pc:graphicFrameChg chg="add del mod ord modGraphic">
          <ac:chgData name="Gallastegi Menoio, Alaitz" userId="S::alaitz_gallastegi@eustat.eus::fac7e3f3-a1cf-4210-b01a-ddb7871410b7" providerId="AD" clId="Web-{16A43E9A-0245-5D8B-BA2A-74DC8CF6424D}" dt="2020-10-11T10:33:45.228" v="1050"/>
          <ac:graphicFrameMkLst>
            <pc:docMk/>
            <pc:sldMk cId="1006725762" sldId="270"/>
            <ac:graphicFrameMk id="787" creationId="{56B43842-A576-49C8-B1F4-5C7CE4074DAD}"/>
          </ac:graphicFrameMkLst>
        </pc:graphicFrameChg>
      </pc:sldChg>
      <pc:sldChg chg="addSp delSp modSp mod modShow">
        <pc:chgData name="Gallastegi Menoio, Alaitz" userId="S::alaitz_gallastegi@eustat.eus::fac7e3f3-a1cf-4210-b01a-ddb7871410b7" providerId="AD" clId="Web-{16A43E9A-0245-5D8B-BA2A-74DC8CF6424D}" dt="2020-10-11T19:35:15.923" v="2781" actId="20577"/>
        <pc:sldMkLst>
          <pc:docMk/>
          <pc:sldMk cId="3033137540" sldId="271"/>
        </pc:sldMkLst>
        <pc:spChg chg="mod">
          <ac:chgData name="Gallastegi Menoio, Alaitz" userId="S::alaitz_gallastegi@eustat.eus::fac7e3f3-a1cf-4210-b01a-ddb7871410b7" providerId="AD" clId="Web-{16A43E9A-0245-5D8B-BA2A-74DC8CF6424D}" dt="2020-10-11T17:45:01.609" v="2348" actId="20577"/>
          <ac:spMkLst>
            <pc:docMk/>
            <pc:sldMk cId="3033137540" sldId="271"/>
            <ac:spMk id="2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1:42:29.353" v="1398"/>
          <ac:spMkLst>
            <pc:docMk/>
            <pc:sldMk cId="3033137540" sldId="271"/>
            <ac:spMk id="4" creationId="{00000000-0000-0000-0000-000000000000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46:03.909" v="2398" actId="14100"/>
          <ac:spMkLst>
            <pc:docMk/>
            <pc:sldMk cId="3033137540" sldId="271"/>
            <ac:spMk id="4" creationId="{FD17B948-CCCB-4D1B-B9E9-E64984B8CF7B}"/>
          </ac:spMkLst>
        </pc:spChg>
        <pc:spChg chg="add del">
          <ac:chgData name="Gallastegi Menoio, Alaitz" userId="S::alaitz_gallastegi@eustat.eus::fac7e3f3-a1cf-4210-b01a-ddb7871410b7" providerId="AD" clId="Web-{16A43E9A-0245-5D8B-BA2A-74DC8CF6424D}" dt="2020-10-11T17:44:37.859" v="2336"/>
          <ac:spMkLst>
            <pc:docMk/>
            <pc:sldMk cId="3033137540" sldId="271"/>
            <ac:spMk id="5" creationId="{DD87629C-4E99-4DF3-A784-5827943CFE99}"/>
          </ac:spMkLst>
        </pc:spChg>
        <pc:spChg chg="add ord">
          <ac:chgData name="Gallastegi Menoio, Alaitz" userId="S::alaitz_gallastegi@eustat.eus::fac7e3f3-a1cf-4210-b01a-ddb7871410b7" providerId="AD" clId="Web-{16A43E9A-0245-5D8B-BA2A-74DC8CF6424D}" dt="2020-10-11T17:45:21.752" v="2351"/>
          <ac:spMkLst>
            <pc:docMk/>
            <pc:sldMk cId="3033137540" sldId="271"/>
            <ac:spMk id="7" creationId="{B324C4A7-136F-41F6-AFE0-544F08488DCF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26:02.133" v="2695" actId="20577"/>
          <ac:spMkLst>
            <pc:docMk/>
            <pc:sldMk cId="3033137540" sldId="271"/>
            <ac:spMk id="10" creationId="{AA0A4B8C-DD51-440F-A1F7-215467207099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9:34:34.796" v="2770" actId="14100"/>
          <ac:spMkLst>
            <pc:docMk/>
            <pc:sldMk cId="3033137540" sldId="271"/>
            <ac:spMk id="12" creationId="{35B29352-FED4-4A27-B1A1-6333679115B5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9:35:15.923" v="2781" actId="20577"/>
          <ac:spMkLst>
            <pc:docMk/>
            <pc:sldMk cId="3033137540" sldId="271"/>
            <ac:spMk id="13" creationId="{DBD5A4CE-D9BA-466F-8826-D9081A4F75C5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0:35:30.481" v="1055"/>
          <ac:spMkLst>
            <pc:docMk/>
            <pc:sldMk cId="3033137540" sldId="271"/>
            <ac:spMk id="28" creationId="{00000000-0000-0000-0000-000000000000}"/>
          </ac:spMkLst>
        </pc:spChg>
        <pc:grpChg chg="add mod">
          <ac:chgData name="Gallastegi Menoio, Alaitz" userId="S::alaitz_gallastegi@eustat.eus::fac7e3f3-a1cf-4210-b01a-ddb7871410b7" providerId="AD" clId="Web-{16A43E9A-0245-5D8B-BA2A-74DC8CF6424D}" dt="2020-10-11T19:34:30.249" v="2769" actId="14100"/>
          <ac:grpSpMkLst>
            <pc:docMk/>
            <pc:sldMk cId="3033137540" sldId="271"/>
            <ac:grpSpMk id="3" creationId="{1CA87B77-1C53-4F2F-9D32-9BE93F5D0EDB}"/>
          </ac:grpSpMkLst>
        </pc:grpChg>
        <pc:cxnChg chg="del">
          <ac:chgData name="Gallastegi Menoio, Alaitz" userId="S::alaitz_gallastegi@eustat.eus::fac7e3f3-a1cf-4210-b01a-ddb7871410b7" providerId="AD" clId="Web-{16A43E9A-0245-5D8B-BA2A-74DC8CF6424D}" dt="2020-10-11T11:42:30.150" v="1399"/>
          <ac:cxnSpMkLst>
            <pc:docMk/>
            <pc:sldMk cId="3033137540" sldId="271"/>
            <ac:cxnSpMk id="7" creationId="{00000000-0000-0000-0000-000000000000}"/>
          </ac:cxnSpMkLst>
        </pc:cxnChg>
        <pc:cxnChg chg="add">
          <ac:chgData name="Gallastegi Menoio, Alaitz" userId="S::alaitz_gallastegi@eustat.eus::fac7e3f3-a1cf-4210-b01a-ddb7871410b7" providerId="AD" clId="Web-{16A43E9A-0245-5D8B-BA2A-74DC8CF6424D}" dt="2020-10-11T11:42:31.118" v="1401"/>
          <ac:cxnSpMkLst>
            <pc:docMk/>
            <pc:sldMk cId="3033137540" sldId="271"/>
            <ac:cxnSpMk id="8" creationId="{E4336EDF-F090-44E4-9FBE-64A8A94CCBBD}"/>
          </ac:cxnSpMkLst>
        </pc:cxnChg>
      </pc:sldChg>
      <pc:sldChg chg="addSp delSp modSp add mod replId modShow modNotes">
        <pc:chgData name="Gallastegi Menoio, Alaitz" userId="S::alaitz_gallastegi@eustat.eus::fac7e3f3-a1cf-4210-b01a-ddb7871410b7" providerId="AD" clId="Web-{16A43E9A-0245-5D8B-BA2A-74DC8CF6424D}" dt="2020-10-11T19:37:13.538" v="2837" actId="1076"/>
        <pc:sldMkLst>
          <pc:docMk/>
          <pc:sldMk cId="4266876920" sldId="272"/>
        </pc:sldMkLst>
        <pc:spChg chg="mod">
          <ac:chgData name="Gallastegi Menoio, Alaitz" userId="S::alaitz_gallastegi@eustat.eus::fac7e3f3-a1cf-4210-b01a-ddb7871410b7" providerId="AD" clId="Web-{16A43E9A-0245-5D8B-BA2A-74DC8CF6424D}" dt="2020-10-11T19:36:24.754" v="2793" actId="20577"/>
          <ac:spMkLst>
            <pc:docMk/>
            <pc:sldMk cId="4266876920" sldId="272"/>
            <ac:spMk id="2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1:42:23.275" v="1394"/>
          <ac:spMkLst>
            <pc:docMk/>
            <pc:sldMk cId="4266876920" sldId="272"/>
            <ac:spMk id="4" creationId="{00000000-0000-0000-0000-000000000000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9:36:59.772" v="2830" actId="14100"/>
          <ac:spMkLst>
            <pc:docMk/>
            <pc:sldMk cId="4266876920" sldId="272"/>
            <ac:spMk id="4" creationId="{38BE6A01-F038-4A52-AB2E-9B231A8FE1EF}"/>
          </ac:spMkLst>
        </pc:spChg>
        <pc:spChg chg="add del">
          <ac:chgData name="Gallastegi Menoio, Alaitz" userId="S::alaitz_gallastegi@eustat.eus::fac7e3f3-a1cf-4210-b01a-ddb7871410b7" providerId="AD" clId="Web-{16A43E9A-0245-5D8B-BA2A-74DC8CF6424D}" dt="2020-10-11T19:35:58.691" v="2784"/>
          <ac:spMkLst>
            <pc:docMk/>
            <pc:sldMk cId="4266876920" sldId="272"/>
            <ac:spMk id="5" creationId="{3FA44F93-4E6A-4419-8397-DD1BC3E9AED3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9:37:13.538" v="2837" actId="1076"/>
          <ac:spMkLst>
            <pc:docMk/>
            <pc:sldMk cId="4266876920" sldId="272"/>
            <ac:spMk id="7" creationId="{D401661F-7A82-49A2-A1A2-F0119FFAE8B2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0:35:55.685" v="1064"/>
          <ac:spMkLst>
            <pc:docMk/>
            <pc:sldMk cId="4266876920" sldId="272"/>
            <ac:spMk id="28" creationId="{00000000-0000-0000-0000-000000000000}"/>
          </ac:spMkLst>
        </pc:spChg>
        <pc:grpChg chg="add">
          <ac:chgData name="Gallastegi Menoio, Alaitz" userId="S::alaitz_gallastegi@eustat.eus::fac7e3f3-a1cf-4210-b01a-ddb7871410b7" providerId="AD" clId="Web-{16A43E9A-0245-5D8B-BA2A-74DC8CF6424D}" dt="2020-10-11T10:35:56.794" v="1065"/>
          <ac:grpSpMkLst>
            <pc:docMk/>
            <pc:sldMk cId="4266876920" sldId="272"/>
            <ac:grpSpMk id="3" creationId="{FB840532-24F9-4DDD-B130-BDC1E0D34D41}"/>
          </ac:grpSpMkLst>
        </pc:grpChg>
        <pc:picChg chg="del">
          <ac:chgData name="Gallastegi Menoio, Alaitz" userId="S::alaitz_gallastegi@eustat.eus::fac7e3f3-a1cf-4210-b01a-ddb7871410b7" providerId="AD" clId="Web-{16A43E9A-0245-5D8B-BA2A-74DC8CF6424D}" dt="2020-10-11T08:08:32.421" v="19"/>
          <ac:picMkLst>
            <pc:docMk/>
            <pc:sldMk cId="4266876920" sldId="272"/>
            <ac:picMk id="6" creationId="{00000000-0000-0000-0000-000000000000}"/>
          </ac:picMkLst>
        </pc:picChg>
        <pc:cxnChg chg="add">
          <ac:chgData name="Gallastegi Menoio, Alaitz" userId="S::alaitz_gallastegi@eustat.eus::fac7e3f3-a1cf-4210-b01a-ddb7871410b7" providerId="AD" clId="Web-{16A43E9A-0245-5D8B-BA2A-74DC8CF6424D}" dt="2020-10-11T11:42:26.478" v="1397"/>
          <ac:cxnSpMkLst>
            <pc:docMk/>
            <pc:sldMk cId="4266876920" sldId="272"/>
            <ac:cxnSpMk id="6" creationId="{7097B3D2-A420-4AA1-9CD6-F701093EA2C3}"/>
          </ac:cxnSpMkLst>
        </pc:cxnChg>
        <pc:cxnChg chg="del">
          <ac:chgData name="Gallastegi Menoio, Alaitz" userId="S::alaitz_gallastegi@eustat.eus::fac7e3f3-a1cf-4210-b01a-ddb7871410b7" providerId="AD" clId="Web-{16A43E9A-0245-5D8B-BA2A-74DC8CF6424D}" dt="2020-10-11T11:42:24.415" v="1395"/>
          <ac:cxnSpMkLst>
            <pc:docMk/>
            <pc:sldMk cId="4266876920" sldId="272"/>
            <ac:cxnSpMk id="7" creationId="{00000000-0000-0000-0000-000000000000}"/>
          </ac:cxnSpMkLst>
        </pc:cxnChg>
      </pc:sldChg>
      <pc:sldChg chg="addSp delSp modSp add mod replId modShow modNotes">
        <pc:chgData name="Gallastegi Menoio, Alaitz" userId="S::alaitz_gallastegi@eustat.eus::fac7e3f3-a1cf-4210-b01a-ddb7871410b7" providerId="AD" clId="Web-{16A43E9A-0245-5D8B-BA2A-74DC8CF6424D}" dt="2020-10-11T11:42:17.993" v="1393"/>
        <pc:sldMkLst>
          <pc:docMk/>
          <pc:sldMk cId="870264202" sldId="273"/>
        </pc:sldMkLst>
        <pc:spChg chg="mod">
          <ac:chgData name="Gallastegi Menoio, Alaitz" userId="S::alaitz_gallastegi@eustat.eus::fac7e3f3-a1cf-4210-b01a-ddb7871410b7" providerId="AD" clId="Web-{16A43E9A-0245-5D8B-BA2A-74DC8CF6424D}" dt="2020-10-11T08:12:16.697" v="279" actId="20577"/>
          <ac:spMkLst>
            <pc:docMk/>
            <pc:sldMk cId="870264202" sldId="273"/>
            <ac:spMk id="2" creationId="{00000000-0000-0000-0000-000000000000}"/>
          </ac:spMkLst>
        </pc:spChg>
        <pc:spChg chg="del mod">
          <ac:chgData name="Gallastegi Menoio, Alaitz" userId="S::alaitz_gallastegi@eustat.eus::fac7e3f3-a1cf-4210-b01a-ddb7871410b7" providerId="AD" clId="Web-{16A43E9A-0245-5D8B-BA2A-74DC8CF6424D}" dt="2020-10-11T11:42:08.837" v="1391"/>
          <ac:spMkLst>
            <pc:docMk/>
            <pc:sldMk cId="870264202" sldId="273"/>
            <ac:spMk id="4" creationId="{00000000-0000-0000-0000-000000000000}"/>
          </ac:spMkLst>
        </pc:spChg>
        <pc:spChg chg="add">
          <ac:chgData name="Gallastegi Menoio, Alaitz" userId="S::alaitz_gallastegi@eustat.eus::fac7e3f3-a1cf-4210-b01a-ddb7871410b7" providerId="AD" clId="Web-{16A43E9A-0245-5D8B-BA2A-74DC8CF6424D}" dt="2020-10-11T11:42:17.978" v="1392"/>
          <ac:spMkLst>
            <pc:docMk/>
            <pc:sldMk cId="870264202" sldId="273"/>
            <ac:spMk id="5" creationId="{7D396202-78F1-4842-9E55-0E3E66C27C8E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0:36:00.794" v="1066"/>
          <ac:spMkLst>
            <pc:docMk/>
            <pc:sldMk cId="870264202" sldId="273"/>
            <ac:spMk id="28" creationId="{00000000-0000-0000-0000-000000000000}"/>
          </ac:spMkLst>
        </pc:spChg>
        <pc:grpChg chg="add">
          <ac:chgData name="Gallastegi Menoio, Alaitz" userId="S::alaitz_gallastegi@eustat.eus::fac7e3f3-a1cf-4210-b01a-ddb7871410b7" providerId="AD" clId="Web-{16A43E9A-0245-5D8B-BA2A-74DC8CF6424D}" dt="2020-10-11T10:36:01.357" v="1067"/>
          <ac:grpSpMkLst>
            <pc:docMk/>
            <pc:sldMk cId="870264202" sldId="273"/>
            <ac:grpSpMk id="3" creationId="{0BBF04E2-40A5-4458-B1E9-DA487DA9361B}"/>
          </ac:grpSpMkLst>
        </pc:grpChg>
        <pc:picChg chg="del">
          <ac:chgData name="Gallastegi Menoio, Alaitz" userId="S::alaitz_gallastegi@eustat.eus::fac7e3f3-a1cf-4210-b01a-ddb7871410b7" providerId="AD" clId="Web-{16A43E9A-0245-5D8B-BA2A-74DC8CF6424D}" dt="2020-10-11T08:09:21.393" v="61"/>
          <ac:picMkLst>
            <pc:docMk/>
            <pc:sldMk cId="870264202" sldId="273"/>
            <ac:picMk id="6" creationId="{00000000-0000-0000-0000-000000000000}"/>
          </ac:picMkLst>
        </pc:picChg>
        <pc:cxnChg chg="add">
          <ac:chgData name="Gallastegi Menoio, Alaitz" userId="S::alaitz_gallastegi@eustat.eus::fac7e3f3-a1cf-4210-b01a-ddb7871410b7" providerId="AD" clId="Web-{16A43E9A-0245-5D8B-BA2A-74DC8CF6424D}" dt="2020-10-11T11:42:17.993" v="1393"/>
          <ac:cxnSpMkLst>
            <pc:docMk/>
            <pc:sldMk cId="870264202" sldId="273"/>
            <ac:cxnSpMk id="6" creationId="{BF84FB0D-1C38-47DE-968D-00DF65FE4FF1}"/>
          </ac:cxnSpMkLst>
        </pc:cxnChg>
        <pc:cxnChg chg="del">
          <ac:chgData name="Gallastegi Menoio, Alaitz" userId="S::alaitz_gallastegi@eustat.eus::fac7e3f3-a1cf-4210-b01a-ddb7871410b7" providerId="AD" clId="Web-{16A43E9A-0245-5D8B-BA2A-74DC8CF6424D}" dt="2020-10-11T11:42:07.462" v="1390"/>
          <ac:cxnSpMkLst>
            <pc:docMk/>
            <pc:sldMk cId="870264202" sldId="273"/>
            <ac:cxnSpMk id="7" creationId="{00000000-0000-0000-0000-000000000000}"/>
          </ac:cxnSpMkLst>
        </pc:cxnChg>
      </pc:sldChg>
      <pc:sldChg chg="addSp delSp modSp add mod replId modShow modNotes">
        <pc:chgData name="Gallastegi Menoio, Alaitz" userId="S::alaitz_gallastegi@eustat.eus::fac7e3f3-a1cf-4210-b01a-ddb7871410b7" providerId="AD" clId="Web-{16A43E9A-0245-5D8B-BA2A-74DC8CF6424D}" dt="2020-10-11T11:41:52.743" v="1384" actId="1076"/>
        <pc:sldMkLst>
          <pc:docMk/>
          <pc:sldMk cId="2516770417" sldId="274"/>
        </pc:sldMkLst>
        <pc:spChg chg="mod">
          <ac:chgData name="Gallastegi Menoio, Alaitz" userId="S::alaitz_gallastegi@eustat.eus::fac7e3f3-a1cf-4210-b01a-ddb7871410b7" providerId="AD" clId="Web-{16A43E9A-0245-5D8B-BA2A-74DC8CF6424D}" dt="2020-10-11T08:25:52.297" v="532" actId="20577"/>
          <ac:spMkLst>
            <pc:docMk/>
            <pc:sldMk cId="2516770417" sldId="274"/>
            <ac:spMk id="2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1:41:52.743" v="1384" actId="1076"/>
          <ac:spMkLst>
            <pc:docMk/>
            <pc:sldMk cId="2516770417" sldId="274"/>
            <ac:spMk id="4" creationId="{00000000-0000-0000-0000-00000000000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0:36:09.654" v="1071" actId="20577"/>
          <ac:spMkLst>
            <pc:docMk/>
            <pc:sldMk cId="2516770417" sldId="274"/>
            <ac:spMk id="9" creationId="{C4CF5A8B-0268-4A30-A9CA-9CED5B8210BF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0:36:04.841" v="1068"/>
          <ac:spMkLst>
            <pc:docMk/>
            <pc:sldMk cId="2516770417" sldId="274"/>
            <ac:spMk id="28" creationId="{00000000-0000-0000-0000-000000000000}"/>
          </ac:spMkLst>
        </pc:spChg>
        <pc:grpChg chg="add">
          <ac:chgData name="Gallastegi Menoio, Alaitz" userId="S::alaitz_gallastegi@eustat.eus::fac7e3f3-a1cf-4210-b01a-ddb7871410b7" providerId="AD" clId="Web-{16A43E9A-0245-5D8B-BA2A-74DC8CF6424D}" dt="2020-10-11T10:36:05.388" v="1069"/>
          <ac:grpSpMkLst>
            <pc:docMk/>
            <pc:sldMk cId="2516770417" sldId="274"/>
            <ac:grpSpMk id="3" creationId="{41225C16-ECBD-463E-A624-DABD1659FE82}"/>
          </ac:grpSpMkLst>
        </pc:grpChg>
        <pc:picChg chg="del">
          <ac:chgData name="Gallastegi Menoio, Alaitz" userId="S::alaitz_gallastegi@eustat.eus::fac7e3f3-a1cf-4210-b01a-ddb7871410b7" providerId="AD" clId="Web-{16A43E9A-0245-5D8B-BA2A-74DC8CF6424D}" dt="2020-10-11T08:25:01.702" v="417"/>
          <ac:picMkLst>
            <pc:docMk/>
            <pc:sldMk cId="2516770417" sldId="274"/>
            <ac:picMk id="6" creationId="{00000000-0000-0000-0000-000000000000}"/>
          </ac:picMkLst>
        </pc:picChg>
        <pc:cxnChg chg="mod">
          <ac:chgData name="Gallastegi Menoio, Alaitz" userId="S::alaitz_gallastegi@eustat.eus::fac7e3f3-a1cf-4210-b01a-ddb7871410b7" providerId="AD" clId="Web-{16A43E9A-0245-5D8B-BA2A-74DC8CF6424D}" dt="2020-10-11T11:41:43.008" v="1382" actId="1076"/>
          <ac:cxnSpMkLst>
            <pc:docMk/>
            <pc:sldMk cId="2516770417" sldId="274"/>
            <ac:cxnSpMk id="7" creationId="{00000000-0000-0000-0000-000000000000}"/>
          </ac:cxnSpMkLst>
        </pc:cxnChg>
      </pc:sldChg>
      <pc:sldChg chg="addSp delSp modSp add del ord replId">
        <pc:chgData name="Gallastegi Menoio, Alaitz" userId="S::alaitz_gallastegi@eustat.eus::fac7e3f3-a1cf-4210-b01a-ddb7871410b7" providerId="AD" clId="Web-{16A43E9A-0245-5D8B-BA2A-74DC8CF6424D}" dt="2020-10-11T08:23:51.638" v="410"/>
        <pc:sldMkLst>
          <pc:docMk/>
          <pc:sldMk cId="2801653516" sldId="275"/>
        </pc:sldMkLst>
        <pc:picChg chg="add del mod">
          <ac:chgData name="Gallastegi Menoio, Alaitz" userId="S::alaitz_gallastegi@eustat.eus::fac7e3f3-a1cf-4210-b01a-ddb7871410b7" providerId="AD" clId="Web-{16A43E9A-0245-5D8B-BA2A-74DC8CF6424D}" dt="2020-10-11T08:23:47.262" v="408"/>
          <ac:picMkLst>
            <pc:docMk/>
            <pc:sldMk cId="2801653516" sldId="275"/>
            <ac:picMk id="2" creationId="{2376F21F-D80A-4905-8D93-6054E40957F2}"/>
          </ac:picMkLst>
        </pc:picChg>
        <pc:picChg chg="del">
          <ac:chgData name="Gallastegi Menoio, Alaitz" userId="S::alaitz_gallastegi@eustat.eus::fac7e3f3-a1cf-4210-b01a-ddb7871410b7" providerId="AD" clId="Web-{16A43E9A-0245-5D8B-BA2A-74DC8CF6424D}" dt="2020-10-11T08:21:41.275" v="393"/>
          <ac:picMkLst>
            <pc:docMk/>
            <pc:sldMk cId="2801653516" sldId="275"/>
            <ac:picMk id="3" creationId="{00000000-0000-0000-0000-000000000000}"/>
          </ac:picMkLst>
        </pc:picChg>
      </pc:sldChg>
      <pc:sldChg chg="addSp delSp modSp add replId modNotes">
        <pc:chgData name="Gallastegi Menoio, Alaitz" userId="S::alaitz_gallastegi@eustat.eus::fac7e3f3-a1cf-4210-b01a-ddb7871410b7" providerId="AD" clId="Web-{16A43E9A-0245-5D8B-BA2A-74DC8CF6424D}" dt="2020-10-11T18:04:26.221" v="2501"/>
        <pc:sldMkLst>
          <pc:docMk/>
          <pc:sldMk cId="4090699910" sldId="275"/>
        </pc:sldMkLst>
        <pc:spChg chg="del">
          <ac:chgData name="Gallastegi Menoio, Alaitz" userId="S::alaitz_gallastegi@eustat.eus::fac7e3f3-a1cf-4210-b01a-ddb7871410b7" providerId="AD" clId="Web-{16A43E9A-0245-5D8B-BA2A-74DC8CF6424D}" dt="2020-10-11T08:27:09.424" v="542"/>
          <ac:spMkLst>
            <pc:docMk/>
            <pc:sldMk cId="4090699910" sldId="275"/>
            <ac:spMk id="2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8:01:48.983" v="2478"/>
          <ac:spMkLst>
            <pc:docMk/>
            <pc:sldMk cId="4090699910" sldId="275"/>
            <ac:spMk id="2" creationId="{890D48F1-583D-441F-B352-51F14F9278A5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6:05:39.206" v="1857"/>
          <ac:spMkLst>
            <pc:docMk/>
            <pc:sldMk cId="4090699910" sldId="275"/>
            <ac:spMk id="3" creationId="{AEA6A11D-DF4E-4610-89DD-7FDA51356D40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5:55:57.591" v="1692" actId="20577"/>
          <ac:spMkLst>
            <pc:docMk/>
            <pc:sldMk cId="4090699910" sldId="275"/>
            <ac:spMk id="4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08:27:07.502" v="541"/>
          <ac:spMkLst>
            <pc:docMk/>
            <pc:sldMk cId="4090699910" sldId="275"/>
            <ac:spMk id="28" creationId="{00000000-0000-0000-0000-00000000000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8:00:30.965" v="2450"/>
          <ac:spMkLst>
            <pc:docMk/>
            <pc:sldMk cId="4090699910" sldId="275"/>
            <ac:spMk id="42" creationId="{28934F2B-DE75-42F8-BF90-121023B5FA4F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8:00:32.090" v="2451"/>
          <ac:spMkLst>
            <pc:docMk/>
            <pc:sldMk cId="4090699910" sldId="275"/>
            <ac:spMk id="57" creationId="{15319F1D-79E8-4FD7-9103-2AB43774686C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5:56:27.671" v="1707" actId="20577"/>
          <ac:spMkLst>
            <pc:docMk/>
            <pc:sldMk cId="4090699910" sldId="275"/>
            <ac:spMk id="97" creationId="{76D42AD5-4083-4ADB-B3E3-41EA6B06599F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01:42.670" v="2473" actId="20577"/>
          <ac:spMkLst>
            <pc:docMk/>
            <pc:sldMk cId="4090699910" sldId="275"/>
            <ac:spMk id="112" creationId="{A590838E-6D6A-4BAE-AC9D-18C999C1E37D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01:32.967" v="2467" actId="20577"/>
          <ac:spMkLst>
            <pc:docMk/>
            <pc:sldMk cId="4090699910" sldId="275"/>
            <ac:spMk id="113" creationId="{E6436525-FB28-49F2-ACD1-F790F901A542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7:10:38.190" v="2153"/>
          <ac:spMkLst>
            <pc:docMk/>
            <pc:sldMk cId="4090699910" sldId="275"/>
            <ac:spMk id="151" creationId="{28F436A9-13A1-4EF3-A36E-CB06B32C4A19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5:57:59.426" v="1721"/>
          <ac:spMkLst>
            <pc:docMk/>
            <pc:sldMk cId="4090699910" sldId="275"/>
            <ac:spMk id="211" creationId="{7EA6809F-8E09-46D0-9A91-7B042D98378A}"/>
          </ac:spMkLst>
        </pc:spChg>
        <pc:spChg chg="add mod ord">
          <ac:chgData name="Gallastegi Menoio, Alaitz" userId="S::alaitz_gallastegi@eustat.eus::fac7e3f3-a1cf-4210-b01a-ddb7871410b7" providerId="AD" clId="Web-{16A43E9A-0245-5D8B-BA2A-74DC8CF6424D}" dt="2020-10-11T16:01:06.252" v="1754" actId="1076"/>
          <ac:spMkLst>
            <pc:docMk/>
            <pc:sldMk cId="4090699910" sldId="275"/>
            <ac:spMk id="212" creationId="{EE44AB1E-B4E2-44C6-BEE8-C9B0300A604B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6:00:12.700" v="1738"/>
          <ac:spMkLst>
            <pc:docMk/>
            <pc:sldMk cId="4090699910" sldId="275"/>
            <ac:spMk id="213" creationId="{CFEED5B4-D535-46C0-8101-ABC982DD103C}"/>
          </ac:spMkLst>
        </pc:spChg>
        <pc:spChg chg="add mod ord">
          <ac:chgData name="Gallastegi Menoio, Alaitz" userId="S::alaitz_gallastegi@eustat.eus::fac7e3f3-a1cf-4210-b01a-ddb7871410b7" providerId="AD" clId="Web-{16A43E9A-0245-5D8B-BA2A-74DC8CF6424D}" dt="2020-10-11T16:02:47.462" v="1779" actId="1076"/>
          <ac:spMkLst>
            <pc:docMk/>
            <pc:sldMk cId="4090699910" sldId="275"/>
            <ac:spMk id="214" creationId="{4C757FFB-096C-4B81-B079-092B1B322E1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6:00:17.169" v="1740"/>
          <ac:spMkLst>
            <pc:docMk/>
            <pc:sldMk cId="4090699910" sldId="275"/>
            <ac:spMk id="215" creationId="{DA733EFA-2A8E-4572-8155-58EBD3DD1490}"/>
          </ac:spMkLst>
        </pc:spChg>
        <pc:spChg chg="add mod ord">
          <ac:chgData name="Gallastegi Menoio, Alaitz" userId="S::alaitz_gallastegi@eustat.eus::fac7e3f3-a1cf-4210-b01a-ddb7871410b7" providerId="AD" clId="Web-{16A43E9A-0245-5D8B-BA2A-74DC8CF6424D}" dt="2020-10-11T16:03:38.933" v="1797" actId="1076"/>
          <ac:spMkLst>
            <pc:docMk/>
            <pc:sldMk cId="4090699910" sldId="275"/>
            <ac:spMk id="216" creationId="{EC13EA92-5EE3-4D09-851D-59A5CF81E73A}"/>
          </ac:spMkLst>
        </pc:spChg>
        <pc:spChg chg="add del mod ord">
          <ac:chgData name="Gallastegi Menoio, Alaitz" userId="S::alaitz_gallastegi@eustat.eus::fac7e3f3-a1cf-4210-b01a-ddb7871410b7" providerId="AD" clId="Web-{16A43E9A-0245-5D8B-BA2A-74DC8CF6424D}" dt="2020-10-11T17:10:38.190" v="2154"/>
          <ac:spMkLst>
            <pc:docMk/>
            <pc:sldMk cId="4090699910" sldId="275"/>
            <ac:spMk id="217" creationId="{E6DEB684-5D83-4611-88F3-49297CA6A2DE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6:00:55.093" v="1752" actId="14100"/>
          <ac:spMkLst>
            <pc:docMk/>
            <pc:sldMk cId="4090699910" sldId="275"/>
            <ac:spMk id="261" creationId="{0057A5D8-743E-4D18-AD7E-1542CCBAC0A2}"/>
          </ac:spMkLst>
        </pc:spChg>
        <pc:spChg chg="add del">
          <ac:chgData name="Gallastegi Menoio, Alaitz" userId="S::alaitz_gallastegi@eustat.eus::fac7e3f3-a1cf-4210-b01a-ddb7871410b7" providerId="AD" clId="Web-{16A43E9A-0245-5D8B-BA2A-74DC8CF6424D}" dt="2020-10-11T15:59:52.933" v="1732"/>
          <ac:spMkLst>
            <pc:docMk/>
            <pc:sldMk cId="4090699910" sldId="275"/>
            <ac:spMk id="273" creationId="{8BC1502B-FBF8-4475-9769-D58A7461E3FF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6:02:11.506" v="1769"/>
          <ac:spMkLst>
            <pc:docMk/>
            <pc:sldMk cId="4090699910" sldId="275"/>
            <ac:spMk id="274" creationId="{7A7E648A-2F80-4045-935D-81B349B4F01B}"/>
          </ac:spMkLst>
        </pc:spChg>
        <pc:spChg chg="add mod ord">
          <ac:chgData name="Gallastegi Menoio, Alaitz" userId="S::alaitz_gallastegi@eustat.eus::fac7e3f3-a1cf-4210-b01a-ddb7871410b7" providerId="AD" clId="Web-{16A43E9A-0245-5D8B-BA2A-74DC8CF6424D}" dt="2020-10-11T16:02:42.461" v="1778" actId="1076"/>
          <ac:spMkLst>
            <pc:docMk/>
            <pc:sldMk cId="4090699910" sldId="275"/>
            <ac:spMk id="285" creationId="{C9AD1F1A-340F-4945-B092-966E06A425DA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6:03:35.574" v="1796" actId="1076"/>
          <ac:spMkLst>
            <pc:docMk/>
            <pc:sldMk cId="4090699910" sldId="275"/>
            <ac:spMk id="306" creationId="{E25E5773-B5E9-4A0C-BFE1-867D62281427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00:37.122" v="2454" actId="20577"/>
          <ac:spMkLst>
            <pc:docMk/>
            <pc:sldMk cId="4090699910" sldId="275"/>
            <ac:spMk id="312" creationId="{CCEDD062-8400-4A5A-BACF-1662F431A9B1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8:01:53.295" v="2480"/>
          <ac:spMkLst>
            <pc:docMk/>
            <pc:sldMk cId="4090699910" sldId="275"/>
            <ac:spMk id="313" creationId="{399A96A8-B4BA-443C-9D4B-FA49D498A609}"/>
          </ac:spMkLst>
        </pc:spChg>
        <pc:grpChg chg="add del mod">
          <ac:chgData name="Gallastegi Menoio, Alaitz" userId="S::alaitz_gallastegi@eustat.eus::fac7e3f3-a1cf-4210-b01a-ddb7871410b7" providerId="AD" clId="Web-{16A43E9A-0245-5D8B-BA2A-74DC8CF6424D}" dt="2020-10-11T17:10:38.190" v="2152"/>
          <ac:grpSpMkLst>
            <pc:docMk/>
            <pc:sldMk cId="4090699910" sldId="275"/>
            <ac:grpSpMk id="324" creationId="{10E4E820-17BC-45F9-B341-E83CD08CDE46}"/>
          </ac:grpSpMkLst>
        </pc:grp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42:58.696" v="1076"/>
          <ac:graphicFrameMkLst>
            <pc:docMk/>
            <pc:sldMk cId="4090699910" sldId="275"/>
            <ac:graphicFrameMk id="2" creationId="{5F3635BC-630D-43EF-84B3-072E35620B7B}"/>
          </ac:graphicFrameMkLst>
        </pc:graphicFrameChg>
        <pc:graphicFrameChg chg="add mod modGraphic">
          <ac:chgData name="Gallastegi Menoio, Alaitz" userId="S::alaitz_gallastegi@eustat.eus::fac7e3f3-a1cf-4210-b01a-ddb7871410b7" providerId="AD" clId="Web-{16A43E9A-0245-5D8B-BA2A-74DC8CF6424D}" dt="2020-10-11T18:04:26.221" v="2501"/>
          <ac:graphicFrameMkLst>
            <pc:docMk/>
            <pc:sldMk cId="4090699910" sldId="275"/>
            <ac:graphicFrameMk id="3" creationId="{8404C556-9BE9-44FD-9095-E0F0BFDD8C54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5:29:33.832" v="1475"/>
          <ac:graphicFrameMkLst>
            <pc:docMk/>
            <pc:sldMk cId="4090699910" sldId="275"/>
            <ac:graphicFrameMk id="5" creationId="{7FC7EE99-8E24-4DA2-AE2A-4EDAFB7284E8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44:57.497" v="1084"/>
          <ac:graphicFrameMkLst>
            <pc:docMk/>
            <pc:sldMk cId="4090699910" sldId="275"/>
            <ac:graphicFrameMk id="23" creationId="{977646F6-E69C-418C-ACBA-4630FC80A63B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47:54.986" v="1107"/>
          <ac:graphicFrameMkLst>
            <pc:docMk/>
            <pc:sldMk cId="4090699910" sldId="275"/>
            <ac:graphicFrameMk id="104" creationId="{8E0B3210-6A7C-46C0-926B-FD45E0E5FF85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1:16:04.909" v="1302"/>
          <ac:graphicFrameMkLst>
            <pc:docMk/>
            <pc:sldMk cId="4090699910" sldId="275"/>
            <ac:graphicFrameMk id="114" creationId="{C68442FC-21A8-4365-AE0B-1F17FBF9EACD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5:57:32.878" v="1718"/>
          <ac:graphicFrameMkLst>
            <pc:docMk/>
            <pc:sldMk cId="4090699910" sldId="275"/>
            <ac:graphicFrameMk id="218" creationId="{F49A2B87-6256-4420-89B3-7C96C6344E8D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6:03:42.152" v="1798"/>
          <ac:graphicFrameMkLst>
            <pc:docMk/>
            <pc:sldMk cId="4090699910" sldId="275"/>
            <ac:graphicFrameMk id="262" creationId="{F390BBB4-7673-4279-89DF-A12F70D20C1F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6:07:05.133" v="1879"/>
          <ac:graphicFrameMkLst>
            <pc:docMk/>
            <pc:sldMk cId="4090699910" sldId="275"/>
            <ac:graphicFrameMk id="314" creationId="{8BCAF304-3332-404A-BD1A-CBBF811B49C3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6:08:25.419" v="1888"/>
          <ac:graphicFrameMkLst>
            <pc:docMk/>
            <pc:sldMk cId="4090699910" sldId="275"/>
            <ac:graphicFrameMk id="325" creationId="{673CA814-2FA8-4E6D-850E-274E535DD81C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6:12:03.666" v="1911"/>
          <ac:graphicFrameMkLst>
            <pc:docMk/>
            <pc:sldMk cId="4090699910" sldId="275"/>
            <ac:graphicFrameMk id="332" creationId="{9ED69A3D-593A-4803-868F-DD48EC0FDE59}"/>
          </ac:graphicFrameMkLst>
        </pc:graphicFrameChg>
        <pc:inkChg chg="add del">
          <ac:chgData name="Gallastegi Menoio, Alaitz" userId="S::alaitz_gallastegi@eustat.eus::fac7e3f3-a1cf-4210-b01a-ddb7871410b7" providerId="AD" clId="Web-{16A43E9A-0245-5D8B-BA2A-74DC8CF6424D}" dt="2020-10-11T10:47:20.016" v="1102"/>
          <ac:inkMkLst>
            <pc:docMk/>
            <pc:sldMk cId="4090699910" sldId="275"/>
            <ac:inkMk id="98" creationId="{E71FFEAF-7EBD-48BE-B435-9B0FA64188D0}"/>
          </ac:inkMkLst>
        </pc:inkChg>
        <pc:inkChg chg="add del">
          <ac:chgData name="Gallastegi Menoio, Alaitz" userId="S::alaitz_gallastegi@eustat.eus::fac7e3f3-a1cf-4210-b01a-ddb7871410b7" providerId="AD" clId="Web-{16A43E9A-0245-5D8B-BA2A-74DC8CF6424D}" dt="2020-10-11T10:47:24.188" v="1105"/>
          <ac:inkMkLst>
            <pc:docMk/>
            <pc:sldMk cId="4090699910" sldId="275"/>
            <ac:inkMk id="99" creationId="{8ACEDB9A-F146-47D4-A693-FA5F87A4E686}"/>
          </ac:inkMkLst>
        </pc:inkChg>
        <pc:inkChg chg="add del">
          <ac:chgData name="Gallastegi Menoio, Alaitz" userId="S::alaitz_gallastegi@eustat.eus::fac7e3f3-a1cf-4210-b01a-ddb7871410b7" providerId="AD" clId="Web-{16A43E9A-0245-5D8B-BA2A-74DC8CF6424D}" dt="2020-10-11T10:46:53.687" v="1097"/>
          <ac:inkMkLst>
            <pc:docMk/>
            <pc:sldMk cId="4090699910" sldId="275"/>
            <ac:inkMk id="100" creationId="{F9E38F9E-135C-4196-9C7F-D04F599E5BF5}"/>
          </ac:inkMkLst>
        </pc:inkChg>
        <pc:inkChg chg="add del">
          <ac:chgData name="Gallastegi Menoio, Alaitz" userId="S::alaitz_gallastegi@eustat.eus::fac7e3f3-a1cf-4210-b01a-ddb7871410b7" providerId="AD" clId="Web-{16A43E9A-0245-5D8B-BA2A-74DC8CF6424D}" dt="2020-10-11T10:47:22.547" v="1104"/>
          <ac:inkMkLst>
            <pc:docMk/>
            <pc:sldMk cId="4090699910" sldId="275"/>
            <ac:inkMk id="101" creationId="{2729B262-5E45-4121-9A05-528D93672AAC}"/>
          </ac:inkMkLst>
        </pc:inkChg>
        <pc:inkChg chg="add del">
          <ac:chgData name="Gallastegi Menoio, Alaitz" userId="S::alaitz_gallastegi@eustat.eus::fac7e3f3-a1cf-4210-b01a-ddb7871410b7" providerId="AD" clId="Web-{16A43E9A-0245-5D8B-BA2A-74DC8CF6424D}" dt="2020-10-11T10:47:16.672" v="1101"/>
          <ac:inkMkLst>
            <pc:docMk/>
            <pc:sldMk cId="4090699910" sldId="275"/>
            <ac:inkMk id="102" creationId="{D97FE808-BBF2-4BF3-A95E-E47ADC55B966}"/>
          </ac:inkMkLst>
        </pc:inkChg>
        <pc:inkChg chg="add del">
          <ac:chgData name="Gallastegi Menoio, Alaitz" userId="S::alaitz_gallastegi@eustat.eus::fac7e3f3-a1cf-4210-b01a-ddb7871410b7" providerId="AD" clId="Web-{16A43E9A-0245-5D8B-BA2A-74DC8CF6424D}" dt="2020-10-11T10:47:21.813" v="1103"/>
          <ac:inkMkLst>
            <pc:docMk/>
            <pc:sldMk cId="4090699910" sldId="275"/>
            <ac:inkMk id="103" creationId="{F1B1C963-FFD3-4F9C-ADF7-715FB3623141}"/>
          </ac:inkMkLst>
        </pc:inkChg>
        <pc:cxnChg chg="mod">
          <ac:chgData name="Gallastegi Menoio, Alaitz" userId="S::alaitz_gallastegi@eustat.eus::fac7e3f3-a1cf-4210-b01a-ddb7871410b7" providerId="AD" clId="Web-{16A43E9A-0245-5D8B-BA2A-74DC8CF6424D}" dt="2020-10-11T11:41:35.305" v="1379" actId="1076"/>
          <ac:cxnSpMkLst>
            <pc:docMk/>
            <pc:sldMk cId="4090699910" sldId="275"/>
            <ac:cxnSpMk id="7" creationId="{00000000-0000-0000-0000-000000000000}"/>
          </ac:cxnSpMkLst>
        </pc:cxnChg>
      </pc:sldChg>
      <pc:sldChg chg="addSp delSp modSp add del replId">
        <pc:chgData name="Gallastegi Menoio, Alaitz" userId="S::alaitz_gallastegi@eustat.eus::fac7e3f3-a1cf-4210-b01a-ddb7871410b7" providerId="AD" clId="Web-{16A43E9A-0245-5D8B-BA2A-74DC8CF6424D}" dt="2020-10-11T08:23:51.638" v="409"/>
        <pc:sldMkLst>
          <pc:docMk/>
          <pc:sldMk cId="2179240792" sldId="276"/>
        </pc:sldMkLst>
        <pc:picChg chg="add del mod">
          <ac:chgData name="Gallastegi Menoio, Alaitz" userId="S::alaitz_gallastegi@eustat.eus::fac7e3f3-a1cf-4210-b01a-ddb7871410b7" providerId="AD" clId="Web-{16A43E9A-0245-5D8B-BA2A-74DC8CF6424D}" dt="2020-10-11T08:22:17.198" v="402"/>
          <ac:picMkLst>
            <pc:docMk/>
            <pc:sldMk cId="2179240792" sldId="276"/>
            <ac:picMk id="2" creationId="{D1418323-DE96-4055-9A6F-F303659477D8}"/>
          </ac:picMkLst>
        </pc:picChg>
        <pc:picChg chg="del">
          <ac:chgData name="Gallastegi Menoio, Alaitz" userId="S::alaitz_gallastegi@eustat.eus::fac7e3f3-a1cf-4210-b01a-ddb7871410b7" providerId="AD" clId="Web-{16A43E9A-0245-5D8B-BA2A-74DC8CF6424D}" dt="2020-10-11T08:21:48.760" v="395"/>
          <ac:picMkLst>
            <pc:docMk/>
            <pc:sldMk cId="2179240792" sldId="276"/>
            <ac:picMk id="3" creationId="{00000000-0000-0000-0000-000000000000}"/>
          </ac:picMkLst>
        </pc:picChg>
      </pc:sldChg>
      <pc:sldChg chg="addSp delSp modSp add replId">
        <pc:chgData name="Gallastegi Menoio, Alaitz" userId="S::alaitz_gallastegi@eustat.eus::fac7e3f3-a1cf-4210-b01a-ddb7871410b7" providerId="AD" clId="Web-{16A43E9A-0245-5D8B-BA2A-74DC8CF6424D}" dt="2020-10-11T15:52:01.936" v="1651"/>
        <pc:sldMkLst>
          <pc:docMk/>
          <pc:sldMk cId="2303908423" sldId="276"/>
        </pc:sldMkLst>
        <pc:spChg chg="del">
          <ac:chgData name="Gallastegi Menoio, Alaitz" userId="S::alaitz_gallastegi@eustat.eus::fac7e3f3-a1cf-4210-b01a-ddb7871410b7" providerId="AD" clId="Web-{16A43E9A-0245-5D8B-BA2A-74DC8CF6424D}" dt="2020-10-11T15:52:01.452" v="1650"/>
          <ac:spMkLst>
            <pc:docMk/>
            <pc:sldMk cId="2303908423" sldId="276"/>
            <ac:spMk id="4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0:03:47.083" v="695"/>
          <ac:spMkLst>
            <pc:docMk/>
            <pc:sldMk cId="2303908423" sldId="276"/>
            <ac:spMk id="10" creationId="{00000000-0000-0000-0000-000000000000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0:03:31.004" v="689"/>
          <ac:spMkLst>
            <pc:docMk/>
            <pc:sldMk cId="2303908423" sldId="276"/>
            <ac:spMk id="23" creationId="{00000000-0000-0000-0000-000000000000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0:09:49.124" v="809" actId="14100"/>
          <ac:spMkLst>
            <pc:docMk/>
            <pc:sldMk cId="2303908423" sldId="276"/>
            <ac:spMk id="232" creationId="{3290CE98-AC7E-4604-97AA-9E352CDE2EE5}"/>
          </ac:spMkLst>
        </pc:spChg>
        <pc:spChg chg="add mod ord">
          <ac:chgData name="Gallastegi Menoio, Alaitz" userId="S::alaitz_gallastegi@eustat.eus::fac7e3f3-a1cf-4210-b01a-ddb7871410b7" providerId="AD" clId="Web-{16A43E9A-0245-5D8B-BA2A-74DC8CF6424D}" dt="2020-10-11T10:09:49.108" v="808" actId="14100"/>
          <ac:spMkLst>
            <pc:docMk/>
            <pc:sldMk cId="2303908423" sldId="276"/>
            <ac:spMk id="288" creationId="{D02D0ACE-F3D1-4433-B563-D2D6DF1709FD}"/>
          </ac:spMkLst>
        </pc:spChg>
        <pc:grpChg chg="del">
          <ac:chgData name="Gallastegi Menoio, Alaitz" userId="S::alaitz_gallastegi@eustat.eus::fac7e3f3-a1cf-4210-b01a-ddb7871410b7" providerId="AD" clId="Web-{16A43E9A-0245-5D8B-BA2A-74DC8CF6424D}" dt="2020-10-11T10:05:39.680" v="735"/>
          <ac:grpSpMkLst>
            <pc:docMk/>
            <pc:sldMk cId="2303908423" sldId="276"/>
            <ac:grpSpMk id="18" creationId="{00000000-0000-0000-0000-000000000000}"/>
          </ac:grpSpMkLst>
        </pc:grpChg>
        <pc:grpChg chg="del mod">
          <ac:chgData name="Gallastegi Menoio, Alaitz" userId="S::alaitz_gallastegi@eustat.eus::fac7e3f3-a1cf-4210-b01a-ddb7871410b7" providerId="AD" clId="Web-{16A43E9A-0245-5D8B-BA2A-74DC8CF6424D}" dt="2020-10-11T10:05:30.773" v="734"/>
          <ac:grpSpMkLst>
            <pc:docMk/>
            <pc:sldMk cId="2303908423" sldId="276"/>
            <ac:grpSpMk id="19" creationId="{00000000-0000-0000-0000-000000000000}"/>
          </ac:grpSpMkLst>
        </pc:grpChg>
        <pc:grpChg chg="del mod">
          <ac:chgData name="Gallastegi Menoio, Alaitz" userId="S::alaitz_gallastegi@eustat.eus::fac7e3f3-a1cf-4210-b01a-ddb7871410b7" providerId="AD" clId="Web-{16A43E9A-0245-5D8B-BA2A-74DC8CF6424D}" dt="2020-10-11T10:05:27.883" v="733"/>
          <ac:grpSpMkLst>
            <pc:docMk/>
            <pc:sldMk cId="2303908423" sldId="276"/>
            <ac:grpSpMk id="20" creationId="{00000000-0000-0000-0000-000000000000}"/>
          </ac:grpSpMkLst>
        </pc:grpChg>
        <pc:grpChg chg="del">
          <ac:chgData name="Gallastegi Menoio, Alaitz" userId="S::alaitz_gallastegi@eustat.eus::fac7e3f3-a1cf-4210-b01a-ddb7871410b7" providerId="AD" clId="Web-{16A43E9A-0245-5D8B-BA2A-74DC8CF6424D}" dt="2020-10-11T10:03:32.489" v="691"/>
          <ac:grpSpMkLst>
            <pc:docMk/>
            <pc:sldMk cId="2303908423" sldId="276"/>
            <ac:grpSpMk id="21" creationId="{00000000-0000-0000-0000-000000000000}"/>
          </ac:grpSpMkLst>
        </pc:grpChg>
        <pc:grpChg chg="del">
          <ac:chgData name="Gallastegi Menoio, Alaitz" userId="S::alaitz_gallastegi@eustat.eus::fac7e3f3-a1cf-4210-b01a-ddb7871410b7" providerId="AD" clId="Web-{16A43E9A-0245-5D8B-BA2A-74DC8CF6424D}" dt="2020-10-11T10:03:31.489" v="690"/>
          <ac:grpSpMkLst>
            <pc:docMk/>
            <pc:sldMk cId="2303908423" sldId="276"/>
            <ac:grpSpMk id="22" creationId="{00000000-0000-0000-0000-000000000000}"/>
          </ac:grpSpMkLst>
        </pc:grpChg>
        <pc:grpChg chg="del">
          <ac:chgData name="Gallastegi Menoio, Alaitz" userId="S::alaitz_gallastegi@eustat.eus::fac7e3f3-a1cf-4210-b01a-ddb7871410b7" providerId="AD" clId="Web-{16A43E9A-0245-5D8B-BA2A-74DC8CF6424D}" dt="2020-10-11T10:03:30.176" v="688"/>
          <ac:grpSpMkLst>
            <pc:docMk/>
            <pc:sldMk cId="2303908423" sldId="276"/>
            <ac:grpSpMk id="27" creationId="{00000000-0000-0000-0000-000000000000}"/>
          </ac:grpSpMkLst>
        </pc:grpChg>
        <pc:grpChg chg="add">
          <ac:chgData name="Gallastegi Menoio, Alaitz" userId="S::alaitz_gallastegi@eustat.eus::fac7e3f3-a1cf-4210-b01a-ddb7871410b7" providerId="AD" clId="Web-{16A43E9A-0245-5D8B-BA2A-74DC8CF6424D}" dt="2020-10-11T10:09:52.343" v="810"/>
          <ac:grpSpMkLst>
            <pc:docMk/>
            <pc:sldMk cId="2303908423" sldId="276"/>
            <ac:grpSpMk id="301" creationId="{D835C895-1F9F-4F51-A9AB-2363DCE784AA}"/>
          </ac:grpSpMkLst>
        </pc:grpChg>
        <pc:graphicFrameChg chg="add del mod modGraphic">
          <ac:chgData name="Gallastegi Menoio, Alaitz" userId="S::alaitz_gallastegi@eustat.eus::fac7e3f3-a1cf-4210-b01a-ddb7871410b7" providerId="AD" clId="Web-{16A43E9A-0245-5D8B-BA2A-74DC8CF6424D}" dt="2020-10-11T10:04:35.756" v="708"/>
          <ac:graphicFrameMkLst>
            <pc:docMk/>
            <pc:sldMk cId="2303908423" sldId="276"/>
            <ac:graphicFrameMk id="39" creationId="{DEF0DA62-2C69-42C9-B62E-F0E482E414EA}"/>
          </ac:graphicFrameMkLst>
        </pc:graphicFrameChg>
        <pc:graphicFrameChg chg="mod modGraphic">
          <ac:chgData name="Gallastegi Menoio, Alaitz" userId="S::alaitz_gallastegi@eustat.eus::fac7e3f3-a1cf-4210-b01a-ddb7871410b7" providerId="AD" clId="Web-{16A43E9A-0245-5D8B-BA2A-74DC8CF6424D}" dt="2020-10-11T10:14:50.821" v="855" actId="20577"/>
          <ac:graphicFrameMkLst>
            <pc:docMk/>
            <pc:sldMk cId="2303908423" sldId="276"/>
            <ac:graphicFrameMk id="81" creationId="{52B60FA9-8A75-4D47-89D0-2482C79B9E0C}"/>
          </ac:graphicFrameMkLst>
        </pc:graphicFrameChg>
        <pc:graphicFrameChg chg="add mod modGraphic">
          <ac:chgData name="Gallastegi Menoio, Alaitz" userId="S::alaitz_gallastegi@eustat.eus::fac7e3f3-a1cf-4210-b01a-ddb7871410b7" providerId="AD" clId="Web-{16A43E9A-0245-5D8B-BA2A-74DC8CF6424D}" dt="2020-10-11T10:07:19.964" v="775" actId="14100"/>
          <ac:graphicFrameMkLst>
            <pc:docMk/>
            <pc:sldMk cId="2303908423" sldId="276"/>
            <ac:graphicFrameMk id="96" creationId="{FE2D2E23-847D-495C-A6B2-160E53D21BF6}"/>
          </ac:graphicFrameMkLst>
        </pc:graphicFrameChg>
        <pc:picChg chg="del">
          <ac:chgData name="Gallastegi Menoio, Alaitz" userId="S::alaitz_gallastegi@eustat.eus::fac7e3f3-a1cf-4210-b01a-ddb7871410b7" providerId="AD" clId="Web-{16A43E9A-0245-5D8B-BA2A-74DC8CF6424D}" dt="2020-10-11T10:03:46.302" v="694"/>
          <ac:picMkLst>
            <pc:docMk/>
            <pc:sldMk cId="2303908423" sldId="276"/>
            <ac:picMk id="16" creationId="{00000000-0000-0000-0000-000000000000}"/>
          </ac:picMkLst>
        </pc:picChg>
        <pc:cxnChg chg="del">
          <ac:chgData name="Gallastegi Menoio, Alaitz" userId="S::alaitz_gallastegi@eustat.eus::fac7e3f3-a1cf-4210-b01a-ddb7871410b7" providerId="AD" clId="Web-{16A43E9A-0245-5D8B-BA2A-74DC8CF6424D}" dt="2020-10-11T15:52:01.936" v="1651"/>
          <ac:cxnSpMkLst>
            <pc:docMk/>
            <pc:sldMk cId="2303908423" sldId="276"/>
            <ac:cxnSpMk id="28" creationId="{00000000-0000-0000-0000-000000000000}"/>
          </ac:cxnSpMkLst>
        </pc:cxnChg>
      </pc:sldChg>
      <pc:sldChg chg="add del replId">
        <pc:chgData name="Gallastegi Menoio, Alaitz" userId="S::alaitz_gallastegi@eustat.eus::fac7e3f3-a1cf-4210-b01a-ddb7871410b7" providerId="AD" clId="Web-{16A43E9A-0245-5D8B-BA2A-74DC8CF6424D}" dt="2020-10-11T08:27:21.471" v="550"/>
        <pc:sldMkLst>
          <pc:docMk/>
          <pc:sldMk cId="2566095606" sldId="276"/>
        </pc:sldMkLst>
      </pc:sldChg>
      <pc:sldChg chg="add del replId">
        <pc:chgData name="Gallastegi Menoio, Alaitz" userId="S::alaitz_gallastegi@eustat.eus::fac7e3f3-a1cf-4210-b01a-ddb7871410b7" providerId="AD" clId="Web-{16A43E9A-0245-5D8B-BA2A-74DC8CF6424D}" dt="2020-10-11T08:27:21.471" v="549"/>
        <pc:sldMkLst>
          <pc:docMk/>
          <pc:sldMk cId="1095587115" sldId="277"/>
        </pc:sldMkLst>
      </pc:sldChg>
      <pc:sldChg chg="modSp add ord replId">
        <pc:chgData name="Gallastegi Menoio, Alaitz" userId="S::alaitz_gallastegi@eustat.eus::fac7e3f3-a1cf-4210-b01a-ddb7871410b7" providerId="AD" clId="Web-{16A43E9A-0245-5D8B-BA2A-74DC8CF6424D}" dt="2020-10-11T15:49:11.035" v="1645" actId="20577"/>
        <pc:sldMkLst>
          <pc:docMk/>
          <pc:sldMk cId="2278495667" sldId="277"/>
        </pc:sldMkLst>
        <pc:spChg chg="mod">
          <ac:chgData name="Gallastegi Menoio, Alaitz" userId="S::alaitz_gallastegi@eustat.eus::fac7e3f3-a1cf-4210-b01a-ddb7871410b7" providerId="AD" clId="Web-{16A43E9A-0245-5D8B-BA2A-74DC8CF6424D}" dt="2020-10-11T15:49:11.035" v="1645" actId="20577"/>
          <ac:spMkLst>
            <pc:docMk/>
            <pc:sldMk cId="2278495667" sldId="277"/>
            <ac:spMk id="5" creationId="{00000000-0000-0000-0000-000000000000}"/>
          </ac:spMkLst>
        </pc:spChg>
      </pc:sldChg>
      <pc:sldChg chg="modSp add replId">
        <pc:chgData name="Gallastegi Menoio, Alaitz" userId="S::alaitz_gallastegi@eustat.eus::fac7e3f3-a1cf-4210-b01a-ddb7871410b7" providerId="AD" clId="Web-{16A43E9A-0245-5D8B-BA2A-74DC8CF6424D}" dt="2020-10-11T15:48:03.156" v="1613" actId="20577"/>
        <pc:sldMkLst>
          <pc:docMk/>
          <pc:sldMk cId="521066462" sldId="278"/>
        </pc:sldMkLst>
        <pc:spChg chg="mod">
          <ac:chgData name="Gallastegi Menoio, Alaitz" userId="S::alaitz_gallastegi@eustat.eus::fac7e3f3-a1cf-4210-b01a-ddb7871410b7" providerId="AD" clId="Web-{16A43E9A-0245-5D8B-BA2A-74DC8CF6424D}" dt="2020-10-11T15:48:03.156" v="1613" actId="20577"/>
          <ac:spMkLst>
            <pc:docMk/>
            <pc:sldMk cId="521066462" sldId="278"/>
            <ac:spMk id="5" creationId="{00000000-0000-0000-0000-000000000000}"/>
          </ac:spMkLst>
        </pc:spChg>
      </pc:sldChg>
      <pc:sldChg chg="modSp add ord replId">
        <pc:chgData name="Gallastegi Menoio, Alaitz" userId="S::alaitz_gallastegi@eustat.eus::fac7e3f3-a1cf-4210-b01a-ddb7871410b7" providerId="AD" clId="Web-{16A43E9A-0245-5D8B-BA2A-74DC8CF6424D}" dt="2020-10-11T15:55:52.966" v="1691"/>
        <pc:sldMkLst>
          <pc:docMk/>
          <pc:sldMk cId="2758480727" sldId="279"/>
        </pc:sldMkLst>
        <pc:spChg chg="mod">
          <ac:chgData name="Gallastegi Menoio, Alaitz" userId="S::alaitz_gallastegi@eustat.eus::fac7e3f3-a1cf-4210-b01a-ddb7871410b7" providerId="AD" clId="Web-{16A43E9A-0245-5D8B-BA2A-74DC8CF6424D}" dt="2020-10-11T15:55:47.887" v="1688" actId="20577"/>
          <ac:spMkLst>
            <pc:docMk/>
            <pc:sldMk cId="2758480727" sldId="279"/>
            <ac:spMk id="5" creationId="{00000000-0000-0000-0000-000000000000}"/>
          </ac:spMkLst>
        </pc:spChg>
      </pc:sldChg>
      <pc:sldChg chg="addSp delSp modSp add replId">
        <pc:chgData name="Gallastegi Menoio, Alaitz" userId="S::alaitz_gallastegi@eustat.eus::fac7e3f3-a1cf-4210-b01a-ddb7871410b7" providerId="AD" clId="Web-{16A43E9A-0245-5D8B-BA2A-74DC8CF6424D}" dt="2020-10-11T18:05:21.472" v="2506" actId="1076"/>
        <pc:sldMkLst>
          <pc:docMk/>
          <pc:sldMk cId="275752900" sldId="280"/>
        </pc:sldMkLst>
        <pc:spChg chg="del">
          <ac:chgData name="Gallastegi Menoio, Alaitz" userId="S::alaitz_gallastegi@eustat.eus::fac7e3f3-a1cf-4210-b01a-ddb7871410b7" providerId="AD" clId="Web-{16A43E9A-0245-5D8B-BA2A-74DC8CF6424D}" dt="2020-10-11T17:10:45.862" v="2160"/>
          <ac:spMkLst>
            <pc:docMk/>
            <pc:sldMk cId="275752900" sldId="280"/>
            <ac:spMk id="2" creationId="{890D48F1-583D-441F-B352-51F14F9278A5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11:20.394" v="2177" actId="1076"/>
          <ac:spMkLst>
            <pc:docMk/>
            <pc:sldMk cId="275752900" sldId="280"/>
            <ac:spMk id="13" creationId="{D188627E-63E3-44A3-856B-B9B025787AC6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11:09.144" v="2175" actId="1076"/>
          <ac:spMkLst>
            <pc:docMk/>
            <pc:sldMk cId="275752900" sldId="280"/>
            <ac:spMk id="14" creationId="{F7A2E075-6AE0-4995-BD57-571C2DC688A4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05:21.472" v="2506" actId="1076"/>
          <ac:spMkLst>
            <pc:docMk/>
            <pc:sldMk cId="275752900" sldId="280"/>
            <ac:spMk id="19" creationId="{D72BFC67-965D-42C9-A546-2DD0B9C84D40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7:05:26.790" v="2102"/>
          <ac:spMkLst>
            <pc:docMk/>
            <pc:sldMk cId="275752900" sldId="280"/>
            <ac:spMk id="24" creationId="{0D5944E5-DDEC-4493-898F-0D58E3739A04}"/>
          </ac:spMkLst>
        </pc:spChg>
        <pc:spChg chg="add del">
          <ac:chgData name="Gallastegi Menoio, Alaitz" userId="S::alaitz_gallastegi@eustat.eus::fac7e3f3-a1cf-4210-b01a-ddb7871410b7" providerId="AD" clId="Web-{16A43E9A-0245-5D8B-BA2A-74DC8CF6424D}" dt="2020-10-11T17:05:13.305" v="2097"/>
          <ac:spMkLst>
            <pc:docMk/>
            <pc:sldMk cId="275752900" sldId="280"/>
            <ac:spMk id="30" creationId="{F0A28D65-739A-4681-8477-4EE299DAE64E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11:32.441" v="2180" actId="1076"/>
          <ac:spMkLst>
            <pc:docMk/>
            <pc:sldMk cId="275752900" sldId="280"/>
            <ac:spMk id="31" creationId="{91CCD7AF-CC98-4F7B-9710-0BBBF43CA8DB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11:00.269" v="2165" actId="1076"/>
          <ac:spMkLst>
            <pc:docMk/>
            <pc:sldMk cId="275752900" sldId="280"/>
            <ac:spMk id="35" creationId="{F7CD2D6A-CA42-4E4C-A77C-0C0A1A428E15}"/>
          </ac:spMkLst>
        </pc:spChg>
        <pc:spChg chg="add mod ord">
          <ac:chgData name="Gallastegi Menoio, Alaitz" userId="S::alaitz_gallastegi@eustat.eus::fac7e3f3-a1cf-4210-b01a-ddb7871410b7" providerId="AD" clId="Web-{16A43E9A-0245-5D8B-BA2A-74DC8CF6424D}" dt="2020-10-11T17:11:24.410" v="2178" actId="1076"/>
          <ac:spMkLst>
            <pc:docMk/>
            <pc:sldMk cId="275752900" sldId="280"/>
            <ac:spMk id="41" creationId="{9B74B289-BF4B-42C9-9E17-8DA09CC1C5DB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6:19:58.555" v="1974"/>
          <ac:spMkLst>
            <pc:docMk/>
            <pc:sldMk cId="275752900" sldId="280"/>
            <ac:spMk id="51" creationId="{DB6E80AD-1983-4549-9D07-F7A1F9A06882}"/>
          </ac:spMkLst>
        </pc:spChg>
        <pc:spChg chg="add del mod">
          <ac:chgData name="Gallastegi Menoio, Alaitz" userId="S::alaitz_gallastegi@eustat.eus::fac7e3f3-a1cf-4210-b01a-ddb7871410b7" providerId="AD" clId="Web-{16A43E9A-0245-5D8B-BA2A-74DC8CF6424D}" dt="2020-10-11T16:19:59.774" v="1975"/>
          <ac:spMkLst>
            <pc:docMk/>
            <pc:sldMk cId="275752900" sldId="280"/>
            <ac:spMk id="52" creationId="{76D23136-1B23-4E59-80B2-D61322DE492B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8:05:01.941" v="2504"/>
          <ac:spMkLst>
            <pc:docMk/>
            <pc:sldMk cId="275752900" sldId="280"/>
            <ac:spMk id="53" creationId="{3F172698-3B3C-4823-BF44-8B05367B3C4B}"/>
          </ac:spMkLst>
        </pc:spChg>
        <pc:spChg chg="add mod">
          <ac:chgData name="Gallastegi Menoio, Alaitz" userId="S::alaitz_gallastegi@eustat.eus::fac7e3f3-a1cf-4210-b01a-ddb7871410b7" providerId="AD" clId="Web-{16A43E9A-0245-5D8B-BA2A-74DC8CF6424D}" dt="2020-10-11T17:11:00.284" v="2167" actId="1076"/>
          <ac:spMkLst>
            <pc:docMk/>
            <pc:sldMk cId="275752900" sldId="280"/>
            <ac:spMk id="54" creationId="{7FD041A0-F299-4425-9D78-D00A5F9DB271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7:10:47.409" v="2161"/>
          <ac:spMkLst>
            <pc:docMk/>
            <pc:sldMk cId="275752900" sldId="280"/>
            <ac:spMk id="112" creationId="{A590838E-6D6A-4BAE-AC9D-18C999C1E37D}"/>
          </ac:spMkLst>
        </pc:spChg>
        <pc:spChg chg="del mod">
          <ac:chgData name="Gallastegi Menoio, Alaitz" userId="S::alaitz_gallastegi@eustat.eus::fac7e3f3-a1cf-4210-b01a-ddb7871410b7" providerId="AD" clId="Web-{16A43E9A-0245-5D8B-BA2A-74DC8CF6424D}" dt="2020-10-11T17:10:48.846" v="2162"/>
          <ac:spMkLst>
            <pc:docMk/>
            <pc:sldMk cId="275752900" sldId="280"/>
            <ac:spMk id="113" creationId="{E6436525-FB28-49F2-ACD1-F790F901A542}"/>
          </ac:spMkLst>
        </pc:spChg>
        <pc:spChg chg="mod">
          <ac:chgData name="Gallastegi Menoio, Alaitz" userId="S::alaitz_gallastegi@eustat.eus::fac7e3f3-a1cf-4210-b01a-ddb7871410b7" providerId="AD" clId="Web-{16A43E9A-0245-5D8B-BA2A-74DC8CF6424D}" dt="2020-10-11T18:05:04.753" v="2505"/>
          <ac:spMkLst>
            <pc:docMk/>
            <pc:sldMk cId="275752900" sldId="280"/>
            <ac:spMk id="151" creationId="{28F436A9-13A1-4EF3-A36E-CB06B32C4A19}"/>
          </ac:spMkLst>
        </pc:spChg>
        <pc:spChg chg="del mod">
          <ac:chgData name="Gallastegi Menoio, Alaitz" userId="S::alaitz_gallastegi@eustat.eus::fac7e3f3-a1cf-4210-b01a-ddb7871410b7" providerId="AD" clId="Web-{16A43E9A-0245-5D8B-BA2A-74DC8CF6424D}" dt="2020-10-11T16:10:04.253" v="1901"/>
          <ac:spMkLst>
            <pc:docMk/>
            <pc:sldMk cId="275752900" sldId="280"/>
            <ac:spMk id="217" creationId="{E6DEB684-5D83-4611-88F3-49297CA6A2DE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7:10:42.596" v="2155"/>
          <ac:spMkLst>
            <pc:docMk/>
            <pc:sldMk cId="275752900" sldId="280"/>
            <ac:spMk id="312" creationId="{CCEDD062-8400-4A5A-BACF-1662F431A9B1}"/>
          </ac:spMkLst>
        </pc:spChg>
        <pc:spChg chg="del">
          <ac:chgData name="Gallastegi Menoio, Alaitz" userId="S::alaitz_gallastegi@eustat.eus::fac7e3f3-a1cf-4210-b01a-ddb7871410b7" providerId="AD" clId="Web-{16A43E9A-0245-5D8B-BA2A-74DC8CF6424D}" dt="2020-10-11T17:10:43.456" v="2156"/>
          <ac:spMkLst>
            <pc:docMk/>
            <pc:sldMk cId="275752900" sldId="280"/>
            <ac:spMk id="313" creationId="{399A96A8-B4BA-443C-9D4B-FA49D498A609}"/>
          </ac:spMkLst>
        </pc:spChg>
        <pc:grpChg chg="del">
          <ac:chgData name="Gallastegi Menoio, Alaitz" userId="S::alaitz_gallastegi@eustat.eus::fac7e3f3-a1cf-4210-b01a-ddb7871410b7" providerId="AD" clId="Web-{16A43E9A-0245-5D8B-BA2A-74DC8CF6424D}" dt="2020-10-11T16:09:27.907" v="1892"/>
          <ac:grpSpMkLst>
            <pc:docMk/>
            <pc:sldMk cId="275752900" sldId="280"/>
            <ac:grpSpMk id="324" creationId="{10E4E820-17BC-45F9-B341-E83CD08CDE46}"/>
          </ac:grpSpMkLst>
        </pc:grpChg>
        <pc:graphicFrameChg chg="add del mod modGraphic">
          <ac:chgData name="Gallastegi Menoio, Alaitz" userId="S::alaitz_gallastegi@eustat.eus::fac7e3f3-a1cf-4210-b01a-ddb7871410b7" providerId="AD" clId="Web-{16A43E9A-0245-5D8B-BA2A-74DC8CF6424D}" dt="2020-10-11T17:02:06.800" v="2022"/>
          <ac:graphicFrameMkLst>
            <pc:docMk/>
            <pc:sldMk cId="275752900" sldId="280"/>
            <ac:graphicFrameMk id="3" creationId="{8B1A127B-71E1-45FC-BEE4-F5B809CB5F59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7:04:33.742" v="2075"/>
          <ac:graphicFrameMkLst>
            <pc:docMk/>
            <pc:sldMk cId="275752900" sldId="280"/>
            <ac:graphicFrameMk id="15" creationId="{AAC04399-941B-474F-A13A-45C14FFCA771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6:10:43.271" v="1904"/>
          <ac:graphicFrameMkLst>
            <pc:docMk/>
            <pc:sldMk cId="275752900" sldId="280"/>
            <ac:graphicFrameMk id="20" creationId="{3A6ED26F-6F79-4D4A-BEB9-9B6C2A94A1A4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6:12:34.575" v="1912"/>
          <ac:graphicFrameMkLst>
            <pc:docMk/>
            <pc:sldMk cId="275752900" sldId="280"/>
            <ac:graphicFrameMk id="28" creationId="{4CE2730C-7695-40EB-807F-A9C4813D402D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6:23:04.206" v="2009"/>
          <ac:graphicFrameMkLst>
            <pc:docMk/>
            <pc:sldMk cId="275752900" sldId="280"/>
            <ac:graphicFrameMk id="36" creationId="{84B82238-D812-4786-AB89-7A1E0EFF9226}"/>
          </ac:graphicFrameMkLst>
        </pc:graphicFrameChg>
        <pc:graphicFrameChg chg="add del mod modGraphic">
          <ac:chgData name="Gallastegi Menoio, Alaitz" userId="S::alaitz_gallastegi@eustat.eus::fac7e3f3-a1cf-4210-b01a-ddb7871410b7" providerId="AD" clId="Web-{16A43E9A-0245-5D8B-BA2A-74DC8CF6424D}" dt="2020-10-11T16:23:56.116" v="2015"/>
          <ac:graphicFrameMkLst>
            <pc:docMk/>
            <pc:sldMk cId="275752900" sldId="280"/>
            <ac:graphicFrameMk id="98" creationId="{5EAE8591-CD6B-4E33-BFEC-44053E074D41}"/>
          </ac:graphicFrameMkLst>
        </pc:graphicFrameChg>
        <pc:graphicFrameChg chg="del mod">
          <ac:chgData name="Gallastegi Menoio, Alaitz" userId="S::alaitz_gallastegi@eustat.eus::fac7e3f3-a1cf-4210-b01a-ddb7871410b7" providerId="AD" clId="Web-{16A43E9A-0245-5D8B-BA2A-74DC8CF6424D}" dt="2020-10-11T16:20:03.993" v="1977"/>
          <ac:graphicFrameMkLst>
            <pc:docMk/>
            <pc:sldMk cId="275752900" sldId="280"/>
            <ac:graphicFrameMk id="332" creationId="{9ED69A3D-593A-4803-868F-DD48EC0FDE59}"/>
          </ac:graphicFrameMkLst>
        </pc:graphicFrameChg>
      </pc:sldChg>
      <pc:sldChg chg="add del replId">
        <pc:chgData name="Gallastegi Menoio, Alaitz" userId="S::alaitz_gallastegi@eustat.eus::fac7e3f3-a1cf-4210-b01a-ddb7871410b7" providerId="AD" clId="Web-{16A43E9A-0245-5D8B-BA2A-74DC8CF6424D}" dt="2020-10-11T15:59:58.730" v="1734"/>
        <pc:sldMkLst>
          <pc:docMk/>
          <pc:sldMk cId="3697329358" sldId="280"/>
        </pc:sldMkLst>
      </pc:sldChg>
    </pc:docChg>
  </pc:docChgLst>
  <pc:docChgLst>
    <pc:chgData name="Salvador Frias, Marta" userId="S::marta_salvador@eustat.eus::8d5ce557-cb37-42d8-88d9-6766471ee0e4" providerId="AD" clId="Web-{17B24705-AD77-FD54-F743-F4FB9E34A04C}"/>
    <pc:docChg chg="addSld modSld">
      <pc:chgData name="Salvador Frias, Marta" userId="S::marta_salvador@eustat.eus::8d5ce557-cb37-42d8-88d9-6766471ee0e4" providerId="AD" clId="Web-{17B24705-AD77-FD54-F743-F4FB9E34A04C}" dt="2020-10-12T18:53:24.150" v="365" actId="1076"/>
      <pc:docMkLst>
        <pc:docMk/>
      </pc:docMkLst>
      <pc:sldChg chg="modSp">
        <pc:chgData name="Salvador Frias, Marta" userId="S::marta_salvador@eustat.eus::8d5ce557-cb37-42d8-88d9-6766471ee0e4" providerId="AD" clId="Web-{17B24705-AD77-FD54-F743-F4FB9E34A04C}" dt="2020-10-12T11:51:21.010" v="82" actId="14100"/>
        <pc:sldMkLst>
          <pc:docMk/>
          <pc:sldMk cId="1544422605" sldId="261"/>
        </pc:sldMkLst>
        <pc:spChg chg="mod">
          <ac:chgData name="Salvador Frias, Marta" userId="S::marta_salvador@eustat.eus::8d5ce557-cb37-42d8-88d9-6766471ee0e4" providerId="AD" clId="Web-{17B24705-AD77-FD54-F743-F4FB9E34A04C}" dt="2020-10-12T11:51:21.010" v="82" actId="14100"/>
          <ac:spMkLst>
            <pc:docMk/>
            <pc:sldMk cId="1544422605" sldId="261"/>
            <ac:spMk id="3" creationId="{DBEA8AA7-C2DC-4532-95BF-8F59282C7062}"/>
          </ac:spMkLst>
        </pc:spChg>
      </pc:sldChg>
      <pc:sldChg chg="modSp">
        <pc:chgData name="Salvador Frias, Marta" userId="S::marta_salvador@eustat.eus::8d5ce557-cb37-42d8-88d9-6766471ee0e4" providerId="AD" clId="Web-{17B24705-AD77-FD54-F743-F4FB9E34A04C}" dt="2020-10-12T11:51:28.073" v="83" actId="14100"/>
        <pc:sldMkLst>
          <pc:docMk/>
          <pc:sldMk cId="2287851800" sldId="262"/>
        </pc:sldMkLst>
        <pc:spChg chg="mod">
          <ac:chgData name="Salvador Frias, Marta" userId="S::marta_salvador@eustat.eus::8d5ce557-cb37-42d8-88d9-6766471ee0e4" providerId="AD" clId="Web-{17B24705-AD77-FD54-F743-F4FB9E34A04C}" dt="2020-10-12T11:51:28.073" v="83" actId="14100"/>
          <ac:spMkLst>
            <pc:docMk/>
            <pc:sldMk cId="2287851800" sldId="262"/>
            <ac:spMk id="2" creationId="{1221C8CC-6CCE-4702-B393-60B03A573519}"/>
          </ac:spMkLst>
        </pc:spChg>
      </pc:sldChg>
      <pc:sldChg chg="modSp">
        <pc:chgData name="Salvador Frias, Marta" userId="S::marta_salvador@eustat.eus::8d5ce557-cb37-42d8-88d9-6766471ee0e4" providerId="AD" clId="Web-{17B24705-AD77-FD54-F743-F4FB9E34A04C}" dt="2020-10-12T07:45:18.318" v="7" actId="1076"/>
        <pc:sldMkLst>
          <pc:docMk/>
          <pc:sldMk cId="2566326887" sldId="263"/>
        </pc:sldMkLst>
        <pc:picChg chg="mod">
          <ac:chgData name="Salvador Frias, Marta" userId="S::marta_salvador@eustat.eus::8d5ce557-cb37-42d8-88d9-6766471ee0e4" providerId="AD" clId="Web-{17B24705-AD77-FD54-F743-F4FB9E34A04C}" dt="2020-10-12T07:45:18.318" v="7" actId="1076"/>
          <ac:picMkLst>
            <pc:docMk/>
            <pc:sldMk cId="2566326887" sldId="263"/>
            <ac:picMk id="8" creationId="{51671A4D-023D-40E5-B6E8-657E8125CD33}"/>
          </ac:picMkLst>
        </pc:picChg>
      </pc:sldChg>
      <pc:sldChg chg="modSp">
        <pc:chgData name="Salvador Frias, Marta" userId="S::marta_salvador@eustat.eus::8d5ce557-cb37-42d8-88d9-6766471ee0e4" providerId="AD" clId="Web-{17B24705-AD77-FD54-F743-F4FB9E34A04C}" dt="2020-10-12T08:28:22.259" v="74" actId="1076"/>
        <pc:sldMkLst>
          <pc:docMk/>
          <pc:sldMk cId="3697935241" sldId="269"/>
        </pc:sldMkLst>
        <pc:spChg chg="mod">
          <ac:chgData name="Salvador Frias, Marta" userId="S::marta_salvador@eustat.eus::8d5ce557-cb37-42d8-88d9-6766471ee0e4" providerId="AD" clId="Web-{17B24705-AD77-FD54-F743-F4FB9E34A04C}" dt="2020-10-12T08:28:22.259" v="74" actId="1076"/>
          <ac:spMkLst>
            <pc:docMk/>
            <pc:sldMk cId="3697935241" sldId="269"/>
            <ac:spMk id="2" creationId="{00000000-0000-0000-0000-000000000000}"/>
          </ac:spMkLst>
        </pc:spChg>
      </pc:sldChg>
      <pc:sldChg chg="addSp delSp modSp">
        <pc:chgData name="Salvador Frias, Marta" userId="S::marta_salvador@eustat.eus::8d5ce557-cb37-42d8-88d9-6766471ee0e4" providerId="AD" clId="Web-{17B24705-AD77-FD54-F743-F4FB9E34A04C}" dt="2020-10-12T18:21:39.606" v="304" actId="1076"/>
        <pc:sldMkLst>
          <pc:docMk/>
          <pc:sldMk cId="1006725762" sldId="270"/>
        </pc:sldMkLst>
        <pc:picChg chg="add mod">
          <ac:chgData name="Salvador Frias, Marta" userId="S::marta_salvador@eustat.eus::8d5ce557-cb37-42d8-88d9-6766471ee0e4" providerId="AD" clId="Web-{17B24705-AD77-FD54-F743-F4FB9E34A04C}" dt="2020-10-12T18:21:39.606" v="304" actId="1076"/>
          <ac:picMkLst>
            <pc:docMk/>
            <pc:sldMk cId="1006725762" sldId="270"/>
            <ac:picMk id="5" creationId="{23376ADF-EAF1-4EBA-A6C0-4F5508ED78A3}"/>
          </ac:picMkLst>
        </pc:picChg>
        <pc:picChg chg="add del mod">
          <ac:chgData name="Salvador Frias, Marta" userId="S::marta_salvador@eustat.eus::8d5ce557-cb37-42d8-88d9-6766471ee0e4" providerId="AD" clId="Web-{17B24705-AD77-FD54-F743-F4FB9E34A04C}" dt="2020-10-12T17:40:40.602" v="289"/>
          <ac:picMkLst>
            <pc:docMk/>
            <pc:sldMk cId="1006725762" sldId="270"/>
            <ac:picMk id="5" creationId="{A5DE2D8D-E598-4477-879E-15CB1B1D957E}"/>
          </ac:picMkLst>
        </pc:picChg>
        <pc:picChg chg="add del mod">
          <ac:chgData name="Salvador Frias, Marta" userId="S::marta_salvador@eustat.eus::8d5ce557-cb37-42d8-88d9-6766471ee0e4" providerId="AD" clId="Web-{17B24705-AD77-FD54-F743-F4FB9E34A04C}" dt="2020-10-12T18:20:46.056" v="299"/>
          <ac:picMkLst>
            <pc:docMk/>
            <pc:sldMk cId="1006725762" sldId="270"/>
            <ac:picMk id="6" creationId="{3EC3D699-592C-4314-B8E8-D2E98AD13709}"/>
          </ac:picMkLst>
        </pc:picChg>
      </pc:sldChg>
      <pc:sldChg chg="addSp delSp modSp">
        <pc:chgData name="Salvador Frias, Marta" userId="S::marta_salvador@eustat.eus::8d5ce557-cb37-42d8-88d9-6766471ee0e4" providerId="AD" clId="Web-{17B24705-AD77-FD54-F743-F4FB9E34A04C}" dt="2020-10-12T18:49:30.929" v="327" actId="1076"/>
        <pc:sldMkLst>
          <pc:docMk/>
          <pc:sldMk cId="3033137540" sldId="271"/>
        </pc:sldMkLst>
        <pc:spChg chg="del">
          <ac:chgData name="Salvador Frias, Marta" userId="S::marta_salvador@eustat.eus::8d5ce557-cb37-42d8-88d9-6766471ee0e4" providerId="AD" clId="Web-{17B24705-AD77-FD54-F743-F4FB9E34A04C}" dt="2020-10-12T18:48:46.131" v="322"/>
          <ac:spMkLst>
            <pc:docMk/>
            <pc:sldMk cId="3033137540" sldId="271"/>
            <ac:spMk id="9" creationId="{F0843622-9808-46A0-A397-69D7943780CB}"/>
          </ac:spMkLst>
        </pc:spChg>
        <pc:grpChg chg="del">
          <ac:chgData name="Salvador Frias, Marta" userId="S::marta_salvador@eustat.eus::8d5ce557-cb37-42d8-88d9-6766471ee0e4" providerId="AD" clId="Web-{17B24705-AD77-FD54-F743-F4FB9E34A04C}" dt="2020-10-12T18:48:47.834" v="323"/>
          <ac:grpSpMkLst>
            <pc:docMk/>
            <pc:sldMk cId="3033137540" sldId="271"/>
            <ac:grpSpMk id="3" creationId="{1CA87B77-1C53-4F2F-9D32-9BE93F5D0EDB}"/>
          </ac:grpSpMkLst>
        </pc:grpChg>
        <pc:picChg chg="add mod">
          <ac:chgData name="Salvador Frias, Marta" userId="S::marta_salvador@eustat.eus::8d5ce557-cb37-42d8-88d9-6766471ee0e4" providerId="AD" clId="Web-{17B24705-AD77-FD54-F743-F4FB9E34A04C}" dt="2020-10-12T18:49:30.929" v="327" actId="1076"/>
          <ac:picMkLst>
            <pc:docMk/>
            <pc:sldMk cId="3033137540" sldId="271"/>
            <ac:picMk id="5" creationId="{70B41CB9-6F64-46C9-969B-6DD535C54101}"/>
          </ac:picMkLst>
        </pc:picChg>
        <pc:picChg chg="del">
          <ac:chgData name="Salvador Frias, Marta" userId="S::marta_salvador@eustat.eus::8d5ce557-cb37-42d8-88d9-6766471ee0e4" providerId="AD" clId="Web-{17B24705-AD77-FD54-F743-F4FB9E34A04C}" dt="2020-10-12T18:48:42.319" v="321"/>
          <ac:picMkLst>
            <pc:docMk/>
            <pc:sldMk cId="3033137540" sldId="271"/>
            <ac:picMk id="6" creationId="{00000000-0000-0000-0000-000000000000}"/>
          </ac:picMkLst>
        </pc:picChg>
      </pc:sldChg>
      <pc:sldChg chg="addSp delSp modSp">
        <pc:chgData name="Salvador Frias, Marta" userId="S::marta_salvador@eustat.eus::8d5ce557-cb37-42d8-88d9-6766471ee0e4" providerId="AD" clId="Web-{17B24705-AD77-FD54-F743-F4FB9E34A04C}" dt="2020-10-12T11:50:50.963" v="81" actId="1076"/>
        <pc:sldMkLst>
          <pc:docMk/>
          <pc:sldMk cId="2303908423" sldId="276"/>
        </pc:sldMkLst>
        <pc:spChg chg="add mod">
          <ac:chgData name="Salvador Frias, Marta" userId="S::marta_salvador@eustat.eus::8d5ce557-cb37-42d8-88d9-6766471ee0e4" providerId="AD" clId="Web-{17B24705-AD77-FD54-F743-F4FB9E34A04C}" dt="2020-10-12T11:50:50.963" v="81" actId="1076"/>
          <ac:spMkLst>
            <pc:docMk/>
            <pc:sldMk cId="2303908423" sldId="276"/>
            <ac:spMk id="33" creationId="{A2E3AD04-1BDB-42A5-B401-339F307B7F02}"/>
          </ac:spMkLst>
        </pc:spChg>
        <pc:spChg chg="del mod">
          <ac:chgData name="Salvador Frias, Marta" userId="S::marta_salvador@eustat.eus::8d5ce557-cb37-42d8-88d9-6766471ee0e4" providerId="AD" clId="Web-{17B24705-AD77-FD54-F743-F4FB9E34A04C}" dt="2020-10-12T11:50:39.697" v="79"/>
          <ac:spMkLst>
            <pc:docMk/>
            <pc:sldMk cId="2303908423" sldId="276"/>
            <ac:spMk id="63" creationId="{5A9E936F-649F-4E72-9500-092EE34751A9}"/>
          </ac:spMkLst>
        </pc:spChg>
        <pc:graphicFrameChg chg="modGraphic">
          <ac:chgData name="Salvador Frias, Marta" userId="S::marta_salvador@eustat.eus::8d5ce557-cb37-42d8-88d9-6766471ee0e4" providerId="AD" clId="Web-{17B24705-AD77-FD54-F743-F4FB9E34A04C}" dt="2020-10-12T07:41:23.865" v="6" actId="20577"/>
          <ac:graphicFrameMkLst>
            <pc:docMk/>
            <pc:sldMk cId="2303908423" sldId="276"/>
            <ac:graphicFrameMk id="81" creationId="{52B60FA9-8A75-4D47-89D0-2482C79B9E0C}"/>
          </ac:graphicFrameMkLst>
        </pc:graphicFrameChg>
      </pc:sldChg>
      <pc:sldChg chg="addSp delSp modSp">
        <pc:chgData name="Salvador Frias, Marta" userId="S::marta_salvador@eustat.eus::8d5ce557-cb37-42d8-88d9-6766471ee0e4" providerId="AD" clId="Web-{17B24705-AD77-FD54-F743-F4FB9E34A04C}" dt="2020-10-12T08:43:08.268" v="75" actId="1076"/>
        <pc:sldMkLst>
          <pc:docMk/>
          <pc:sldMk cId="3978519207" sldId="281"/>
        </pc:sldMkLst>
        <pc:spChg chg="mod">
          <ac:chgData name="Salvador Frias, Marta" userId="S::marta_salvador@eustat.eus::8d5ce557-cb37-42d8-88d9-6766471ee0e4" providerId="AD" clId="Web-{17B24705-AD77-FD54-F743-F4FB9E34A04C}" dt="2020-10-12T08:18:33.594" v="66" actId="20577"/>
          <ac:spMkLst>
            <pc:docMk/>
            <pc:sldMk cId="3978519207" sldId="281"/>
            <ac:spMk id="3" creationId="{AAD4850C-527C-47E5-A2A5-6756BD4A58D6}"/>
          </ac:spMkLst>
        </pc:spChg>
        <pc:graphicFrameChg chg="add del mod">
          <ac:chgData name="Salvador Frias, Marta" userId="S::marta_salvador@eustat.eus::8d5ce557-cb37-42d8-88d9-6766471ee0e4" providerId="AD" clId="Web-{17B24705-AD77-FD54-F743-F4FB9E34A04C}" dt="2020-10-12T08:16:41.212" v="12"/>
          <ac:graphicFrameMkLst>
            <pc:docMk/>
            <pc:sldMk cId="3978519207" sldId="281"/>
            <ac:graphicFrameMk id="4" creationId="{4F0412E1-7511-4E3C-A291-252302B781D3}"/>
          </ac:graphicFrameMkLst>
        </pc:graphicFrameChg>
        <pc:picChg chg="add mod">
          <ac:chgData name="Salvador Frias, Marta" userId="S::marta_salvador@eustat.eus::8d5ce557-cb37-42d8-88d9-6766471ee0e4" providerId="AD" clId="Web-{17B24705-AD77-FD54-F743-F4FB9E34A04C}" dt="2020-10-12T08:43:08.268" v="75" actId="1076"/>
          <ac:picMkLst>
            <pc:docMk/>
            <pc:sldMk cId="3978519207" sldId="281"/>
            <ac:picMk id="6" creationId="{CD23A030-ADBC-4C11-A269-6AF718BD632A}"/>
          </ac:picMkLst>
        </pc:picChg>
        <pc:picChg chg="del mod">
          <ac:chgData name="Salvador Frias, Marta" userId="S::marta_salvador@eustat.eus::8d5ce557-cb37-42d8-88d9-6766471ee0e4" providerId="AD" clId="Web-{17B24705-AD77-FD54-F743-F4FB9E34A04C}" dt="2020-10-12T08:16:33.571" v="10"/>
          <ac:picMkLst>
            <pc:docMk/>
            <pc:sldMk cId="3978519207" sldId="281"/>
            <ac:picMk id="7" creationId="{038B82F4-0946-450C-B029-ACA931D963AA}"/>
          </ac:picMkLst>
        </pc:picChg>
        <pc:picChg chg="add mod">
          <ac:chgData name="Salvador Frias, Marta" userId="S::marta_salvador@eustat.eus::8d5ce557-cb37-42d8-88d9-6766471ee0e4" providerId="AD" clId="Web-{17B24705-AD77-FD54-F743-F4FB9E34A04C}" dt="2020-10-12T08:18:49.361" v="71" actId="1076"/>
          <ac:picMkLst>
            <pc:docMk/>
            <pc:sldMk cId="3978519207" sldId="281"/>
            <ac:picMk id="8" creationId="{5BD4C84D-5737-4111-B2A1-162E7DF930EB}"/>
          </ac:picMkLst>
        </pc:picChg>
      </pc:sldChg>
      <pc:sldChg chg="addSp delSp modSp">
        <pc:chgData name="Salvador Frias, Marta" userId="S::marta_salvador@eustat.eus::8d5ce557-cb37-42d8-88d9-6766471ee0e4" providerId="AD" clId="Web-{17B24705-AD77-FD54-F743-F4FB9E34A04C}" dt="2020-10-12T18:51:44.790" v="351" actId="1076"/>
        <pc:sldMkLst>
          <pc:docMk/>
          <pc:sldMk cId="336438850" sldId="283"/>
        </pc:sldMkLst>
        <pc:spChg chg="del">
          <ac:chgData name="Salvador Frias, Marta" userId="S::marta_salvador@eustat.eus::8d5ce557-cb37-42d8-88d9-6766471ee0e4" providerId="AD" clId="Web-{17B24705-AD77-FD54-F743-F4FB9E34A04C}" dt="2020-10-12T18:49:43.398" v="328"/>
          <ac:spMkLst>
            <pc:docMk/>
            <pc:sldMk cId="336438850" sldId="283"/>
            <ac:spMk id="2" creationId="{00000000-0000-0000-0000-000000000000}"/>
          </ac:spMkLst>
        </pc:spChg>
        <pc:spChg chg="del">
          <ac:chgData name="Salvador Frias, Marta" userId="S::marta_salvador@eustat.eus::8d5ce557-cb37-42d8-88d9-6766471ee0e4" providerId="AD" clId="Web-{17B24705-AD77-FD54-F743-F4FB9E34A04C}" dt="2020-10-12T18:49:45.788" v="329"/>
          <ac:spMkLst>
            <pc:docMk/>
            <pc:sldMk cId="336438850" sldId="283"/>
            <ac:spMk id="9" creationId="{95812E0F-29AE-4EA7-88DD-55CB62985665}"/>
          </ac:spMkLst>
        </pc:spChg>
        <pc:spChg chg="mod">
          <ac:chgData name="Salvador Frias, Marta" userId="S::marta_salvador@eustat.eus::8d5ce557-cb37-42d8-88d9-6766471ee0e4" providerId="AD" clId="Web-{17B24705-AD77-FD54-F743-F4FB9E34A04C}" dt="2020-10-12T18:50:00.117" v="332" actId="1076"/>
          <ac:spMkLst>
            <pc:docMk/>
            <pc:sldMk cId="336438850" sldId="283"/>
            <ac:spMk id="10" creationId="{F7C1E881-F911-43F7-A232-4AB1FC6BFDAE}"/>
          </ac:spMkLst>
        </pc:spChg>
        <pc:spChg chg="del">
          <ac:chgData name="Salvador Frias, Marta" userId="S::marta_salvador@eustat.eus::8d5ce557-cb37-42d8-88d9-6766471ee0e4" providerId="AD" clId="Web-{17B24705-AD77-FD54-F743-F4FB9E34A04C}" dt="2020-10-12T18:23:41.192" v="319"/>
          <ac:spMkLst>
            <pc:docMk/>
            <pc:sldMk cId="336438850" sldId="283"/>
            <ac:spMk id="13" creationId="{DB8AE136-2049-4AB4-9CCA-DE8584C59AD2}"/>
          </ac:spMkLst>
        </pc:spChg>
        <pc:spChg chg="del mod">
          <ac:chgData name="Salvador Frias, Marta" userId="S::marta_salvador@eustat.eus::8d5ce557-cb37-42d8-88d9-6766471ee0e4" providerId="AD" clId="Web-{17B24705-AD77-FD54-F743-F4FB9E34A04C}" dt="2020-10-12T18:23:34.754" v="318"/>
          <ac:spMkLst>
            <pc:docMk/>
            <pc:sldMk cId="336438850" sldId="283"/>
            <ac:spMk id="24" creationId="{00000000-0000-0000-0000-000000000000}"/>
          </ac:spMkLst>
        </pc:spChg>
        <pc:spChg chg="mod">
          <ac:chgData name="Salvador Frias, Marta" userId="S::marta_salvador@eustat.eus::8d5ce557-cb37-42d8-88d9-6766471ee0e4" providerId="AD" clId="Web-{17B24705-AD77-FD54-F743-F4FB9E34A04C}" dt="2020-10-12T18:23:09.783" v="315" actId="1076"/>
          <ac:spMkLst>
            <pc:docMk/>
            <pc:sldMk cId="336438850" sldId="283"/>
            <ac:spMk id="25" creationId="{00000000-0000-0000-0000-000000000000}"/>
          </ac:spMkLst>
        </pc:spChg>
        <pc:spChg chg="del topLvl">
          <ac:chgData name="Salvador Frias, Marta" userId="S::marta_salvador@eustat.eus::8d5ce557-cb37-42d8-88d9-6766471ee0e4" providerId="AD" clId="Web-{17B24705-AD77-FD54-F743-F4FB9E34A04C}" dt="2020-10-12T18:51:16.086" v="343"/>
          <ac:spMkLst>
            <pc:docMk/>
            <pc:sldMk cId="336438850" sldId="283"/>
            <ac:spMk id="28" creationId="{94756660-D6C8-4C89-80E6-5C0EF2B03ECA}"/>
          </ac:spMkLst>
        </pc:spChg>
        <pc:spChg chg="mod topLvl">
          <ac:chgData name="Salvador Frias, Marta" userId="S::marta_salvador@eustat.eus::8d5ce557-cb37-42d8-88d9-6766471ee0e4" providerId="AD" clId="Web-{17B24705-AD77-FD54-F743-F4FB9E34A04C}" dt="2020-10-12T18:51:44.790" v="351" actId="1076"/>
          <ac:spMkLst>
            <pc:docMk/>
            <pc:sldMk cId="336438850" sldId="283"/>
            <ac:spMk id="29" creationId="{4E1B8841-2BB8-4936-9AC7-7AE90A6071BB}"/>
          </ac:spMkLst>
        </pc:spChg>
        <pc:grpChg chg="mod">
          <ac:chgData name="Salvador Frias, Marta" userId="S::marta_salvador@eustat.eus::8d5ce557-cb37-42d8-88d9-6766471ee0e4" providerId="AD" clId="Web-{17B24705-AD77-FD54-F743-F4FB9E34A04C}" dt="2020-10-12T18:51:36.946" v="349" actId="1076"/>
          <ac:grpSpMkLst>
            <pc:docMk/>
            <pc:sldMk cId="336438850" sldId="283"/>
            <ac:grpSpMk id="14" creationId="{6909F958-8AA8-47E5-B2D3-6DBB76EDCF4A}"/>
          </ac:grpSpMkLst>
        </pc:grpChg>
        <pc:grpChg chg="del">
          <ac:chgData name="Salvador Frias, Marta" userId="S::marta_salvador@eustat.eus::8d5ce557-cb37-42d8-88d9-6766471ee0e4" providerId="AD" clId="Web-{17B24705-AD77-FD54-F743-F4FB9E34A04C}" dt="2020-10-12T18:21:48.341" v="305"/>
          <ac:grpSpMkLst>
            <pc:docMk/>
            <pc:sldMk cId="336438850" sldId="283"/>
            <ac:grpSpMk id="17" creationId="{00000000-0000-0000-0000-000000000000}"/>
          </ac:grpSpMkLst>
        </pc:grpChg>
        <pc:grpChg chg="add del mod">
          <ac:chgData name="Salvador Frias, Marta" userId="S::marta_salvador@eustat.eus::8d5ce557-cb37-42d8-88d9-6766471ee0e4" providerId="AD" clId="Web-{17B24705-AD77-FD54-F743-F4FB9E34A04C}" dt="2020-10-12T18:51:16.086" v="343"/>
          <ac:grpSpMkLst>
            <pc:docMk/>
            <pc:sldMk cId="336438850" sldId="283"/>
            <ac:grpSpMk id="24" creationId="{008E57EB-0239-4F78-B026-97F8D5BBA238}"/>
          </ac:grpSpMkLst>
        </pc:grpChg>
        <pc:picChg chg="add mod">
          <ac:chgData name="Salvador Frias, Marta" userId="S::marta_salvador@eustat.eus::8d5ce557-cb37-42d8-88d9-6766471ee0e4" providerId="AD" clId="Web-{17B24705-AD77-FD54-F743-F4FB9E34A04C}" dt="2020-10-12T18:51:34.055" v="348" actId="14100"/>
          <ac:picMkLst>
            <pc:docMk/>
            <pc:sldMk cId="336438850" sldId="283"/>
            <ac:picMk id="3" creationId="{82430BD4-B4F2-48BC-A41E-C174F7692077}"/>
          </ac:picMkLst>
        </pc:picChg>
      </pc:sldChg>
      <pc:sldChg chg="addSp delSp modSp add replId">
        <pc:chgData name="Salvador Frias, Marta" userId="S::marta_salvador@eustat.eus::8d5ce557-cb37-42d8-88d9-6766471ee0e4" providerId="AD" clId="Web-{17B24705-AD77-FD54-F743-F4FB9E34A04C}" dt="2020-10-12T16:10:35.936" v="268" actId="14100"/>
        <pc:sldMkLst>
          <pc:docMk/>
          <pc:sldMk cId="2072494427" sldId="284"/>
        </pc:sldMkLst>
        <pc:spChg chg="mod">
          <ac:chgData name="Salvador Frias, Marta" userId="S::marta_salvador@eustat.eus::8d5ce557-cb37-42d8-88d9-6766471ee0e4" providerId="AD" clId="Web-{17B24705-AD77-FD54-F743-F4FB9E34A04C}" dt="2020-10-12T12:48:46.276" v="192" actId="14100"/>
          <ac:spMkLst>
            <pc:docMk/>
            <pc:sldMk cId="2072494427" sldId="284"/>
            <ac:spMk id="4" creationId="{00000000-0000-0000-0000-000000000000}"/>
          </ac:spMkLst>
        </pc:spChg>
        <pc:picChg chg="add del mod">
          <ac:chgData name="Salvador Frias, Marta" userId="S::marta_salvador@eustat.eus::8d5ce557-cb37-42d8-88d9-6766471ee0e4" providerId="AD" clId="Web-{17B24705-AD77-FD54-F743-F4FB9E34A04C}" dt="2020-10-12T12:54:55.216" v="194"/>
          <ac:picMkLst>
            <pc:docMk/>
            <pc:sldMk cId="2072494427" sldId="284"/>
            <ac:picMk id="2" creationId="{A9EFAC9A-B841-4100-A86C-AA234C424CC0}"/>
          </ac:picMkLst>
        </pc:picChg>
        <pc:picChg chg="add mod">
          <ac:chgData name="Salvador Frias, Marta" userId="S::marta_salvador@eustat.eus::8d5ce557-cb37-42d8-88d9-6766471ee0e4" providerId="AD" clId="Web-{17B24705-AD77-FD54-F743-F4FB9E34A04C}" dt="2020-10-12T16:10:35.936" v="268" actId="14100"/>
          <ac:picMkLst>
            <pc:docMk/>
            <pc:sldMk cId="2072494427" sldId="284"/>
            <ac:picMk id="2" creationId="{C8D186E5-D99E-4857-BAE3-DCC7D403A7F1}"/>
          </ac:picMkLst>
        </pc:picChg>
        <pc:picChg chg="del">
          <ac:chgData name="Salvador Frias, Marta" userId="S::marta_salvador@eustat.eus::8d5ce557-cb37-42d8-88d9-6766471ee0e4" providerId="AD" clId="Web-{17B24705-AD77-FD54-F743-F4FB9E34A04C}" dt="2020-10-12T12:45:35.088" v="85"/>
          <ac:picMkLst>
            <pc:docMk/>
            <pc:sldMk cId="2072494427" sldId="284"/>
            <ac:picMk id="3" creationId="{00000000-0000-0000-0000-000000000000}"/>
          </ac:picMkLst>
        </pc:picChg>
        <pc:picChg chg="add del mod">
          <ac:chgData name="Salvador Frias, Marta" userId="S::marta_salvador@eustat.eus::8d5ce557-cb37-42d8-88d9-6766471ee0e4" providerId="AD" clId="Web-{17B24705-AD77-FD54-F743-F4FB9E34A04C}" dt="2020-10-12T16:10:24.124" v="263"/>
          <ac:picMkLst>
            <pc:docMk/>
            <pc:sldMk cId="2072494427" sldId="284"/>
            <ac:picMk id="6" creationId="{EF0DF9A5-A98B-41F7-AEA9-9F133C6219F4}"/>
          </ac:picMkLst>
        </pc:picChg>
      </pc:sldChg>
      <pc:sldChg chg="addSp delSp modSp add replId">
        <pc:chgData name="Salvador Frias, Marta" userId="S::marta_salvador@eustat.eus::8d5ce557-cb37-42d8-88d9-6766471ee0e4" providerId="AD" clId="Web-{17B24705-AD77-FD54-F743-F4FB9E34A04C}" dt="2020-10-12T16:27:27.182" v="284" actId="1076"/>
        <pc:sldMkLst>
          <pc:docMk/>
          <pc:sldMk cId="2013357999" sldId="285"/>
        </pc:sldMkLst>
        <pc:spChg chg="mod">
          <ac:chgData name="Salvador Frias, Marta" userId="S::marta_salvador@eustat.eus::8d5ce557-cb37-42d8-88d9-6766471ee0e4" providerId="AD" clId="Web-{17B24705-AD77-FD54-F743-F4FB9E34A04C}" dt="2020-10-12T15:56:23.325" v="252" actId="20577"/>
          <ac:spMkLst>
            <pc:docMk/>
            <pc:sldMk cId="2013357999" sldId="285"/>
            <ac:spMk id="4" creationId="{00000000-0000-0000-0000-000000000000}"/>
          </ac:spMkLst>
        </pc:spChg>
        <pc:picChg chg="add del mod">
          <ac:chgData name="Salvador Frias, Marta" userId="S::marta_salvador@eustat.eus::8d5ce557-cb37-42d8-88d9-6766471ee0e4" providerId="AD" clId="Web-{17B24705-AD77-FD54-F743-F4FB9E34A04C}" dt="2020-10-12T16:16:08.081" v="269"/>
          <ac:picMkLst>
            <pc:docMk/>
            <pc:sldMk cId="2013357999" sldId="285"/>
            <ac:picMk id="2" creationId="{1EA94D67-6248-4E9D-B0DC-AEAE2BC256AB}"/>
          </ac:picMkLst>
        </pc:picChg>
        <pc:picChg chg="add del mod">
          <ac:chgData name="Salvador Frias, Marta" userId="S::marta_salvador@eustat.eus::8d5ce557-cb37-42d8-88d9-6766471ee0e4" providerId="AD" clId="Web-{17B24705-AD77-FD54-F743-F4FB9E34A04C}" dt="2020-10-12T16:27:02.901" v="276"/>
          <ac:picMkLst>
            <pc:docMk/>
            <pc:sldMk cId="2013357999" sldId="285"/>
            <ac:picMk id="3" creationId="{7C3FFC6F-38F0-4101-B136-54C3A40081D9}"/>
          </ac:picMkLst>
        </pc:picChg>
        <pc:picChg chg="del">
          <ac:chgData name="Salvador Frias, Marta" userId="S::marta_salvador@eustat.eus::8d5ce557-cb37-42d8-88d9-6766471ee0e4" providerId="AD" clId="Web-{17B24705-AD77-FD54-F743-F4FB9E34A04C}" dt="2020-10-12T15:56:29.372" v="255"/>
          <ac:picMkLst>
            <pc:docMk/>
            <pc:sldMk cId="2013357999" sldId="285"/>
            <ac:picMk id="6" creationId="{EF0DF9A5-A98B-41F7-AEA9-9F133C6219F4}"/>
          </ac:picMkLst>
        </pc:picChg>
        <pc:picChg chg="add mod">
          <ac:chgData name="Salvador Frias, Marta" userId="S::marta_salvador@eustat.eus::8d5ce557-cb37-42d8-88d9-6766471ee0e4" providerId="AD" clId="Web-{17B24705-AD77-FD54-F743-F4FB9E34A04C}" dt="2020-10-12T16:27:27.182" v="284" actId="1076"/>
          <ac:picMkLst>
            <pc:docMk/>
            <pc:sldMk cId="2013357999" sldId="285"/>
            <ac:picMk id="7" creationId="{F136E4BD-E855-4FE9-A520-44B7FE633A93}"/>
          </ac:picMkLst>
        </pc:picChg>
      </pc:sldChg>
      <pc:sldChg chg="addSp delSp modSp add replId">
        <pc:chgData name="Salvador Frias, Marta" userId="S::marta_salvador@eustat.eus::8d5ce557-cb37-42d8-88d9-6766471ee0e4" providerId="AD" clId="Web-{17B24705-AD77-FD54-F743-F4FB9E34A04C}" dt="2020-10-12T18:53:24.150" v="365" actId="1076"/>
        <pc:sldMkLst>
          <pc:docMk/>
          <pc:sldMk cId="1382976215" sldId="286"/>
        </pc:sldMkLst>
        <pc:spChg chg="del mod">
          <ac:chgData name="Salvador Frias, Marta" userId="S::marta_salvador@eustat.eus::8d5ce557-cb37-42d8-88d9-6766471ee0e4" providerId="AD" clId="Web-{17B24705-AD77-FD54-F743-F4FB9E34A04C}" dt="2020-10-12T18:52:00.446" v="355"/>
          <ac:spMkLst>
            <pc:docMk/>
            <pc:sldMk cId="1382976215" sldId="286"/>
            <ac:spMk id="4" creationId="{FD17B948-CCCB-4D1B-B9E9-E64984B8CF7B}"/>
          </ac:spMkLst>
        </pc:spChg>
        <pc:spChg chg="del">
          <ac:chgData name="Salvador Frias, Marta" userId="S::marta_salvador@eustat.eus::8d5ce557-cb37-42d8-88d9-6766471ee0e4" providerId="AD" clId="Web-{17B24705-AD77-FD54-F743-F4FB9E34A04C}" dt="2020-10-12T18:52:10.337" v="358"/>
          <ac:spMkLst>
            <pc:docMk/>
            <pc:sldMk cId="1382976215" sldId="286"/>
            <ac:spMk id="7" creationId="{B324C4A7-136F-41F6-AFE0-544F08488DCF}"/>
          </ac:spMkLst>
        </pc:spChg>
        <pc:picChg chg="del">
          <ac:chgData name="Salvador Frias, Marta" userId="S::marta_salvador@eustat.eus::8d5ce557-cb37-42d8-88d9-6766471ee0e4" providerId="AD" clId="Web-{17B24705-AD77-FD54-F743-F4FB9E34A04C}" dt="2020-10-12T18:52:07.149" v="357"/>
          <ac:picMkLst>
            <pc:docMk/>
            <pc:sldMk cId="1382976215" sldId="286"/>
            <ac:picMk id="6" creationId="{00000000-0000-0000-0000-000000000000}"/>
          </ac:picMkLst>
        </pc:picChg>
        <pc:picChg chg="add mod">
          <ac:chgData name="Salvador Frias, Marta" userId="S::marta_salvador@eustat.eus::8d5ce557-cb37-42d8-88d9-6766471ee0e4" providerId="AD" clId="Web-{17B24705-AD77-FD54-F743-F4FB9E34A04C}" dt="2020-10-12T18:53:24.150" v="365" actId="1076"/>
          <ac:picMkLst>
            <pc:docMk/>
            <pc:sldMk cId="1382976215" sldId="286"/>
            <ac:picMk id="15" creationId="{12DEBC2E-456A-4A3F-A5B0-F9CBD56B06B7}"/>
          </ac:picMkLst>
        </pc:picChg>
        <pc:cxnChg chg="add mod">
          <ac:chgData name="Salvador Frias, Marta" userId="S::marta_salvador@eustat.eus::8d5ce557-cb37-42d8-88d9-6766471ee0e4" providerId="AD" clId="Web-{17B24705-AD77-FD54-F743-F4FB9E34A04C}" dt="2020-10-12T18:52:28.665" v="360" actId="1076"/>
          <ac:cxnSpMkLst>
            <pc:docMk/>
            <pc:sldMk cId="1382976215" sldId="286"/>
            <ac:cxnSpMk id="5" creationId="{21EEB773-5C8C-4ACC-9FD7-E5E2FA8548D7}"/>
          </ac:cxnSpMkLst>
        </pc:cxnChg>
        <pc:cxnChg chg="del">
          <ac:chgData name="Salvador Frias, Marta" userId="S::marta_salvador@eustat.eus::8d5ce557-cb37-42d8-88d9-6766471ee0e4" providerId="AD" clId="Web-{17B24705-AD77-FD54-F743-F4FB9E34A04C}" dt="2020-10-12T18:52:04.540" v="356"/>
          <ac:cxnSpMkLst>
            <pc:docMk/>
            <pc:sldMk cId="1382976215" sldId="286"/>
            <ac:cxnSpMk id="8" creationId="{E4336EDF-F090-44E4-9FBE-64A8A94CCBBD}"/>
          </ac:cxnSpMkLst>
        </pc:cxnChg>
      </pc:sldChg>
    </pc:docChg>
  </pc:docChgLst>
  <pc:docChgLst>
    <pc:chgData name="Salvador Frias, Marta" userId="S::marta_salvador@eustat.eus::8d5ce557-cb37-42d8-88d9-6766471ee0e4" providerId="AD" clId="Web-{2F90D380-2E2C-1D33-06AC-CD4D2AF2BC82}"/>
    <pc:docChg chg="modSld">
      <pc:chgData name="Salvador Frias, Marta" userId="S::marta_salvador@eustat.eus::8d5ce557-cb37-42d8-88d9-6766471ee0e4" providerId="AD" clId="Web-{2F90D380-2E2C-1D33-06AC-CD4D2AF2BC82}" dt="2020-10-13T21:46:17.065" v="4" actId="20577"/>
      <pc:docMkLst>
        <pc:docMk/>
      </pc:docMkLst>
      <pc:sldChg chg="modSp">
        <pc:chgData name="Salvador Frias, Marta" userId="S::marta_salvador@eustat.eus::8d5ce557-cb37-42d8-88d9-6766471ee0e4" providerId="AD" clId="Web-{2F90D380-2E2C-1D33-06AC-CD4D2AF2BC82}" dt="2020-10-13T21:46:15.799" v="2" actId="20577"/>
        <pc:sldMkLst>
          <pc:docMk/>
          <pc:sldMk cId="4266876920" sldId="272"/>
        </pc:sldMkLst>
        <pc:spChg chg="mod">
          <ac:chgData name="Salvador Frias, Marta" userId="S::marta_salvador@eustat.eus::8d5ce557-cb37-42d8-88d9-6766471ee0e4" providerId="AD" clId="Web-{2F90D380-2E2C-1D33-06AC-CD4D2AF2BC82}" dt="2020-10-13T21:46:15.799" v="2" actId="20577"/>
          <ac:spMkLst>
            <pc:docMk/>
            <pc:sldMk cId="4266876920" sldId="272"/>
            <ac:spMk id="7" creationId="{D401661F-7A82-49A2-A1A2-F0119FFAE8B2}"/>
          </ac:spMkLst>
        </pc:spChg>
      </pc:sldChg>
    </pc:docChg>
  </pc:docChgLst>
  <pc:docChgLst>
    <pc:chgData name="Salvador Frias, Marta" userId="S::marta_salvador@eustat.eus::8d5ce557-cb37-42d8-88d9-6766471ee0e4" providerId="AD" clId="Web-{FDC6FAF5-061A-11F6-F508-6CA3A3111B2C}"/>
    <pc:docChg chg="addSld modSld">
      <pc:chgData name="Salvador Frias, Marta" userId="S::marta_salvador@eustat.eus::8d5ce557-cb37-42d8-88d9-6766471ee0e4" providerId="AD" clId="Web-{FDC6FAF5-061A-11F6-F508-6CA3A3111B2C}" dt="2020-10-11T22:33:19.254" v="262" actId="20577"/>
      <pc:docMkLst>
        <pc:docMk/>
      </pc:docMkLst>
      <pc:sldChg chg="addSp delSp modSp">
        <pc:chgData name="Salvador Frias, Marta" userId="S::marta_salvador@eustat.eus::8d5ce557-cb37-42d8-88d9-6766471ee0e4" providerId="AD" clId="Web-{FDC6FAF5-061A-11F6-F508-6CA3A3111B2C}" dt="2020-10-11T22:18:22.899" v="224" actId="14100"/>
        <pc:sldMkLst>
          <pc:docMk/>
          <pc:sldMk cId="2566326887" sldId="263"/>
        </pc:sldMkLst>
        <pc:spChg chg="del mod">
          <ac:chgData name="Salvador Frias, Marta" userId="S::marta_salvador@eustat.eus::8d5ce557-cb37-42d8-88d9-6766471ee0e4" providerId="AD" clId="Web-{FDC6FAF5-061A-11F6-F508-6CA3A3111B2C}" dt="2020-10-11T21:54:26.914" v="25"/>
          <ac:spMkLst>
            <pc:docMk/>
            <pc:sldMk cId="2566326887" sldId="263"/>
            <ac:spMk id="6" creationId="{00000000-0000-0000-0000-000000000000}"/>
          </ac:spMkLst>
        </pc:spChg>
        <pc:spChg chg="add mod">
          <ac:chgData name="Salvador Frias, Marta" userId="S::marta_salvador@eustat.eus::8d5ce557-cb37-42d8-88d9-6766471ee0e4" providerId="AD" clId="Web-{FDC6FAF5-061A-11F6-F508-6CA3A3111B2C}" dt="2020-10-11T22:11:52.627" v="145" actId="1076"/>
          <ac:spMkLst>
            <pc:docMk/>
            <pc:sldMk cId="2566326887" sldId="263"/>
            <ac:spMk id="9" creationId="{36E22FEE-C477-4612-A27D-CA5A6B36010C}"/>
          </ac:spMkLst>
        </pc:spChg>
        <pc:spChg chg="del mod">
          <ac:chgData name="Salvador Frias, Marta" userId="S::marta_salvador@eustat.eus::8d5ce557-cb37-42d8-88d9-6766471ee0e4" providerId="AD" clId="Web-{FDC6FAF5-061A-11F6-F508-6CA3A3111B2C}" dt="2020-10-11T21:54:18.632" v="21"/>
          <ac:spMkLst>
            <pc:docMk/>
            <pc:sldMk cId="2566326887" sldId="263"/>
            <ac:spMk id="11" creationId="{00000000-0000-0000-0000-000000000000}"/>
          </ac:spMkLst>
        </pc:spChg>
        <pc:graphicFrameChg chg="del mod modGraphic">
          <ac:chgData name="Salvador Frias, Marta" userId="S::marta_salvador@eustat.eus::8d5ce557-cb37-42d8-88d9-6766471ee0e4" providerId="AD" clId="Web-{FDC6FAF5-061A-11F6-F508-6CA3A3111B2C}" dt="2020-10-11T21:51:15.115" v="6"/>
          <ac:graphicFrameMkLst>
            <pc:docMk/>
            <pc:sldMk cId="2566326887" sldId="263"/>
            <ac:graphicFrameMk id="3" creationId="{7D86095C-30C3-4B41-892F-A1EC1A98E307}"/>
          </ac:graphicFrameMkLst>
        </pc:graphicFrameChg>
        <pc:picChg chg="add del mod">
          <ac:chgData name="Salvador Frias, Marta" userId="S::marta_salvador@eustat.eus::8d5ce557-cb37-42d8-88d9-6766471ee0e4" providerId="AD" clId="Web-{FDC6FAF5-061A-11F6-F508-6CA3A3111B2C}" dt="2020-10-11T22:07:15.281" v="129"/>
          <ac:picMkLst>
            <pc:docMk/>
            <pc:sldMk cId="2566326887" sldId="263"/>
            <ac:picMk id="2" creationId="{275F2AC4-D874-4CB2-BFE7-A235276E2032}"/>
          </ac:picMkLst>
        </pc:picChg>
        <pc:picChg chg="add del mod">
          <ac:chgData name="Salvador Frias, Marta" userId="S::marta_salvador@eustat.eus::8d5ce557-cb37-42d8-88d9-6766471ee0e4" providerId="AD" clId="Web-{FDC6FAF5-061A-11F6-F508-6CA3A3111B2C}" dt="2020-10-11T22:10:49.470" v="135"/>
          <ac:picMkLst>
            <pc:docMk/>
            <pc:sldMk cId="2566326887" sldId="263"/>
            <ac:picMk id="7" creationId="{AC52F688-0C93-42C6-9847-129BB8BB2166}"/>
          </ac:picMkLst>
        </pc:picChg>
        <pc:picChg chg="add mod">
          <ac:chgData name="Salvador Frias, Marta" userId="S::marta_salvador@eustat.eus::8d5ce557-cb37-42d8-88d9-6766471ee0e4" providerId="AD" clId="Web-{FDC6FAF5-061A-11F6-F508-6CA3A3111B2C}" dt="2020-10-11T22:18:22.899" v="224" actId="14100"/>
          <ac:picMkLst>
            <pc:docMk/>
            <pc:sldMk cId="2566326887" sldId="263"/>
            <ac:picMk id="8" creationId="{51671A4D-023D-40E5-B6E8-657E8125CD33}"/>
          </ac:picMkLst>
        </pc:picChg>
      </pc:sldChg>
      <pc:sldChg chg="modSp">
        <pc:chgData name="Salvador Frias, Marta" userId="S::marta_salvador@eustat.eus::8d5ce557-cb37-42d8-88d9-6766471ee0e4" providerId="AD" clId="Web-{FDC6FAF5-061A-11F6-F508-6CA3A3111B2C}" dt="2020-10-11T22:32:19.082" v="249" actId="20577"/>
        <pc:sldMkLst>
          <pc:docMk/>
          <pc:sldMk cId="2758480727" sldId="279"/>
        </pc:sldMkLst>
        <pc:spChg chg="mod">
          <ac:chgData name="Salvador Frias, Marta" userId="S::marta_salvador@eustat.eus::8d5ce557-cb37-42d8-88d9-6766471ee0e4" providerId="AD" clId="Web-{FDC6FAF5-061A-11F6-F508-6CA3A3111B2C}" dt="2020-10-11T22:32:19.082" v="249" actId="20577"/>
          <ac:spMkLst>
            <pc:docMk/>
            <pc:sldMk cId="2758480727" sldId="279"/>
            <ac:spMk id="5" creationId="{00000000-0000-0000-0000-000000000000}"/>
          </ac:spMkLst>
        </pc:spChg>
      </pc:sldChg>
      <pc:sldChg chg="modSp">
        <pc:chgData name="Salvador Frias, Marta" userId="S::marta_salvador@eustat.eus::8d5ce557-cb37-42d8-88d9-6766471ee0e4" providerId="AD" clId="Web-{FDC6FAF5-061A-11F6-F508-6CA3A3111B2C}" dt="2020-10-11T22:33:19.254" v="262" actId="20577"/>
        <pc:sldMkLst>
          <pc:docMk/>
          <pc:sldMk cId="275752900" sldId="280"/>
        </pc:sldMkLst>
        <pc:spChg chg="mod">
          <ac:chgData name="Salvador Frias, Marta" userId="S::marta_salvador@eustat.eus::8d5ce557-cb37-42d8-88d9-6766471ee0e4" providerId="AD" clId="Web-{FDC6FAF5-061A-11F6-F508-6CA3A3111B2C}" dt="2020-10-11T22:33:19.254" v="262" actId="20577"/>
          <ac:spMkLst>
            <pc:docMk/>
            <pc:sldMk cId="275752900" sldId="280"/>
            <ac:spMk id="151" creationId="{28F436A9-13A1-4EF3-A36E-CB06B32C4A19}"/>
          </ac:spMkLst>
        </pc:spChg>
      </pc:sldChg>
      <pc:sldChg chg="addSp delSp modSp add replId">
        <pc:chgData name="Salvador Frias, Marta" userId="S::marta_salvador@eustat.eus::8d5ce557-cb37-42d8-88d9-6766471ee0e4" providerId="AD" clId="Web-{FDC6FAF5-061A-11F6-F508-6CA3A3111B2C}" dt="2020-10-11T22:17:17.648" v="215" actId="20577"/>
        <pc:sldMkLst>
          <pc:docMk/>
          <pc:sldMk cId="3978519207" sldId="281"/>
        </pc:sldMkLst>
        <pc:spChg chg="add mod">
          <ac:chgData name="Salvador Frias, Marta" userId="S::marta_salvador@eustat.eus::8d5ce557-cb37-42d8-88d9-6766471ee0e4" providerId="AD" clId="Web-{FDC6FAF5-061A-11F6-F508-6CA3A3111B2C}" dt="2020-10-11T22:17:17.648" v="215" actId="20577"/>
          <ac:spMkLst>
            <pc:docMk/>
            <pc:sldMk cId="3978519207" sldId="281"/>
            <ac:spMk id="3" creationId="{AAD4850C-527C-47E5-A2A5-6756BD4A58D6}"/>
          </ac:spMkLst>
        </pc:spChg>
        <pc:spChg chg="del mod">
          <ac:chgData name="Salvador Frias, Marta" userId="S::marta_salvador@eustat.eus::8d5ce557-cb37-42d8-88d9-6766471ee0e4" providerId="AD" clId="Web-{FDC6FAF5-061A-11F6-F508-6CA3A3111B2C}" dt="2020-10-11T21:56:21.134" v="37"/>
          <ac:spMkLst>
            <pc:docMk/>
            <pc:sldMk cId="3978519207" sldId="281"/>
            <ac:spMk id="4" creationId="{00000000-0000-0000-0000-000000000000}"/>
          </ac:spMkLst>
        </pc:spChg>
        <pc:picChg chg="del mod">
          <ac:chgData name="Salvador Frias, Marta" userId="S::marta_salvador@eustat.eus::8d5ce557-cb37-42d8-88d9-6766471ee0e4" providerId="AD" clId="Web-{FDC6FAF5-061A-11F6-F508-6CA3A3111B2C}" dt="2020-10-11T22:10:57.423" v="136"/>
          <ac:picMkLst>
            <pc:docMk/>
            <pc:sldMk cId="3978519207" sldId="281"/>
            <ac:picMk id="2" creationId="{275F2AC4-D874-4CB2-BFE7-A235276E2032}"/>
          </ac:picMkLst>
        </pc:picChg>
        <pc:picChg chg="add mod">
          <ac:chgData name="Salvador Frias, Marta" userId="S::marta_salvador@eustat.eus::8d5ce557-cb37-42d8-88d9-6766471ee0e4" providerId="AD" clId="Web-{FDC6FAF5-061A-11F6-F508-6CA3A3111B2C}" dt="2020-10-11T22:17:08.617" v="214" actId="14100"/>
          <ac:picMkLst>
            <pc:docMk/>
            <pc:sldMk cId="3978519207" sldId="281"/>
            <ac:picMk id="7" creationId="{038B82F4-0946-450C-B029-ACA931D963AA}"/>
          </ac:picMkLst>
        </pc:picChg>
      </pc:sldChg>
      <pc:sldChg chg="modSp add replId">
        <pc:chgData name="Salvador Frias, Marta" userId="S::marta_salvador@eustat.eus::8d5ce557-cb37-42d8-88d9-6766471ee0e4" providerId="AD" clId="Web-{FDC6FAF5-061A-11F6-F508-6CA3A3111B2C}" dt="2020-10-11T22:22:19.277" v="243" actId="20577"/>
        <pc:sldMkLst>
          <pc:docMk/>
          <pc:sldMk cId="1100184522" sldId="282"/>
        </pc:sldMkLst>
        <pc:spChg chg="mod">
          <ac:chgData name="Salvador Frias, Marta" userId="S::marta_salvador@eustat.eus::8d5ce557-cb37-42d8-88d9-6766471ee0e4" providerId="AD" clId="Web-{FDC6FAF5-061A-11F6-F508-6CA3A3111B2C}" dt="2020-10-11T22:22:19.277" v="243" actId="20577"/>
          <ac:spMkLst>
            <pc:docMk/>
            <pc:sldMk cId="1100184522" sldId="282"/>
            <ac:spMk id="5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91F2FF-EF02-42DD-82A0-577E7CC2716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8E7B3D0-A0B4-4C58-BEB8-D1653D79D904}">
      <dgm:prSet phldrT="[Texto]" phldr="0"/>
      <dgm:spPr/>
      <dgm:t>
        <a:bodyPr/>
        <a:lstStyle/>
        <a:p>
          <a:pPr rtl="0"/>
          <a:r>
            <a:rPr lang="es-ES">
              <a:latin typeface="Arial"/>
              <a:cs typeface="Arial"/>
            </a:rPr>
            <a:t> </a:t>
          </a:r>
          <a:r>
            <a:rPr lang="es-ES" b="0" i="0" u="none" strike="noStrike" cap="none" baseline="0" noProof="0">
              <a:latin typeface="Arial"/>
              <a:cs typeface="Calibri Light"/>
            </a:rPr>
            <a:t>SEC 2010</a:t>
          </a:r>
          <a:endParaRPr lang="es-ES">
            <a:latin typeface="Arial"/>
            <a:cs typeface="Arial"/>
          </a:endParaRPr>
        </a:p>
      </dgm:t>
    </dgm:pt>
    <dgm:pt modelId="{39430C1D-9212-4D96-AE75-383631016F21}" type="parTrans" cxnId="{F7A493FA-FD35-4544-85C5-E784AE49755B}">
      <dgm:prSet/>
      <dgm:spPr/>
      <dgm:t>
        <a:bodyPr/>
        <a:lstStyle/>
        <a:p>
          <a:endParaRPr lang="es-ES"/>
        </a:p>
      </dgm:t>
    </dgm:pt>
    <dgm:pt modelId="{EB310813-D8FF-49AC-9A2E-7D6C9B6E77AA}" type="sibTrans" cxnId="{F7A493FA-FD35-4544-85C5-E784AE49755B}">
      <dgm:prSet/>
      <dgm:spPr/>
      <dgm:t>
        <a:bodyPr/>
        <a:lstStyle/>
        <a:p>
          <a:endParaRPr lang="es-ES"/>
        </a:p>
      </dgm:t>
    </dgm:pt>
    <dgm:pt modelId="{2E650E2F-6A89-4E28-A9D5-7308203F3BA5}">
      <dgm:prSet phldrT="[Texto]" phldr="0"/>
      <dgm:spPr/>
      <dgm:t>
        <a:bodyPr/>
        <a:lstStyle/>
        <a:p>
          <a:pPr rtl="0"/>
          <a:r>
            <a:rPr lang="es-ES">
              <a:latin typeface="Arial"/>
              <a:cs typeface="Arial"/>
            </a:rPr>
            <a:t> Contabilidad Nacional</a:t>
          </a:r>
        </a:p>
      </dgm:t>
    </dgm:pt>
    <dgm:pt modelId="{0B0692C9-22E3-4598-AA1D-CB25149923AB}" type="parTrans" cxnId="{19B49D6F-2A4F-4EF8-B762-144D9CCB9EE2}">
      <dgm:prSet/>
      <dgm:spPr/>
      <dgm:t>
        <a:bodyPr/>
        <a:lstStyle/>
        <a:p>
          <a:endParaRPr lang="es-ES"/>
        </a:p>
      </dgm:t>
    </dgm:pt>
    <dgm:pt modelId="{6C45FCA5-9E20-47F9-8B09-4C4ACC1D3CEF}" type="sibTrans" cxnId="{19B49D6F-2A4F-4EF8-B762-144D9CCB9EE2}">
      <dgm:prSet/>
      <dgm:spPr/>
      <dgm:t>
        <a:bodyPr/>
        <a:lstStyle/>
        <a:p>
          <a:endParaRPr lang="es-ES"/>
        </a:p>
      </dgm:t>
    </dgm:pt>
    <dgm:pt modelId="{8E5ECE1A-08DF-4C07-9741-BC96507F4CB9}">
      <dgm:prSet phldrT="[Texto]" phldr="0"/>
      <dgm:spPr/>
      <dgm:t>
        <a:bodyPr/>
        <a:lstStyle/>
        <a:p>
          <a:pPr rtl="0"/>
          <a:r>
            <a:rPr lang="es-ES">
              <a:latin typeface="Arial"/>
              <a:cs typeface="Arial"/>
            </a:rPr>
            <a:t> Tablas Input-Output CAE</a:t>
          </a:r>
        </a:p>
      </dgm:t>
    </dgm:pt>
    <dgm:pt modelId="{6BEDE326-4CAF-4FE8-B8D3-9BA31F2CD31E}" type="parTrans" cxnId="{A6C9383E-18F4-4952-B2DA-D637127CE51F}">
      <dgm:prSet/>
      <dgm:spPr/>
      <dgm:t>
        <a:bodyPr/>
        <a:lstStyle/>
        <a:p>
          <a:endParaRPr lang="es-ES"/>
        </a:p>
      </dgm:t>
    </dgm:pt>
    <dgm:pt modelId="{17D772BF-9A06-4EB5-B477-43B3E4F4BC52}" type="sibTrans" cxnId="{A6C9383E-18F4-4952-B2DA-D637127CE51F}">
      <dgm:prSet/>
      <dgm:spPr/>
      <dgm:t>
        <a:bodyPr/>
        <a:lstStyle/>
        <a:p>
          <a:endParaRPr lang="es-ES"/>
        </a:p>
      </dgm:t>
    </dgm:pt>
    <dgm:pt modelId="{76F8B392-0312-408D-9A90-4AF619D6BFDA}" type="pres">
      <dgm:prSet presAssocID="{C191F2FF-EF02-42DD-82A0-577E7CC27164}" presName="CompostProcess" presStyleCnt="0">
        <dgm:presLayoutVars>
          <dgm:dir/>
          <dgm:resizeHandles val="exact"/>
        </dgm:presLayoutVars>
      </dgm:prSet>
      <dgm:spPr/>
    </dgm:pt>
    <dgm:pt modelId="{D1D4E309-2512-4D85-B3F3-48D36C14F2CC}" type="pres">
      <dgm:prSet presAssocID="{C191F2FF-EF02-42DD-82A0-577E7CC27164}" presName="arrow" presStyleLbl="bgShp" presStyleIdx="0" presStyleCnt="1"/>
      <dgm:spPr/>
    </dgm:pt>
    <dgm:pt modelId="{6B0ED5E8-B797-4EE3-81C7-A465FDCAEF25}" type="pres">
      <dgm:prSet presAssocID="{C191F2FF-EF02-42DD-82A0-577E7CC27164}" presName="linearProcess" presStyleCnt="0"/>
      <dgm:spPr/>
    </dgm:pt>
    <dgm:pt modelId="{C2C61596-60E2-4B04-A99A-1E6208927B9C}" type="pres">
      <dgm:prSet presAssocID="{78E7B3D0-A0B4-4C58-BEB8-D1653D79D904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86DC64-5B64-40DF-ADC4-926B823B17BF}" type="pres">
      <dgm:prSet presAssocID="{EB310813-D8FF-49AC-9A2E-7D6C9B6E77AA}" presName="sibTrans" presStyleCnt="0"/>
      <dgm:spPr/>
    </dgm:pt>
    <dgm:pt modelId="{6BC3458E-7562-4760-9D65-E0F2B938CB18}" type="pres">
      <dgm:prSet presAssocID="{2E650E2F-6A89-4E28-A9D5-7308203F3BA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F0AB8F-D19C-4535-843C-EAB9E9B80764}" type="pres">
      <dgm:prSet presAssocID="{6C45FCA5-9E20-47F9-8B09-4C4ACC1D3CEF}" presName="sibTrans" presStyleCnt="0"/>
      <dgm:spPr/>
    </dgm:pt>
    <dgm:pt modelId="{DB48FD9E-A595-40CF-B5C8-DAAF3961EB8F}" type="pres">
      <dgm:prSet presAssocID="{8E5ECE1A-08DF-4C07-9741-BC96507F4CB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7A493FA-FD35-4544-85C5-E784AE49755B}" srcId="{C191F2FF-EF02-42DD-82A0-577E7CC27164}" destId="{78E7B3D0-A0B4-4C58-BEB8-D1653D79D904}" srcOrd="0" destOrd="0" parTransId="{39430C1D-9212-4D96-AE75-383631016F21}" sibTransId="{EB310813-D8FF-49AC-9A2E-7D6C9B6E77AA}"/>
    <dgm:cxn modelId="{19B49D6F-2A4F-4EF8-B762-144D9CCB9EE2}" srcId="{C191F2FF-EF02-42DD-82A0-577E7CC27164}" destId="{2E650E2F-6A89-4E28-A9D5-7308203F3BA5}" srcOrd="1" destOrd="0" parTransId="{0B0692C9-22E3-4598-AA1D-CB25149923AB}" sibTransId="{6C45FCA5-9E20-47F9-8B09-4C4ACC1D3CEF}"/>
    <dgm:cxn modelId="{A6C9383E-18F4-4952-B2DA-D637127CE51F}" srcId="{C191F2FF-EF02-42DD-82A0-577E7CC27164}" destId="{8E5ECE1A-08DF-4C07-9741-BC96507F4CB9}" srcOrd="2" destOrd="0" parTransId="{6BEDE326-4CAF-4FE8-B8D3-9BA31F2CD31E}" sibTransId="{17D772BF-9A06-4EB5-B477-43B3E4F4BC52}"/>
    <dgm:cxn modelId="{0B7BB29F-3F42-4E46-89BB-88E4D2AB2DFE}" type="presOf" srcId="{78E7B3D0-A0B4-4C58-BEB8-D1653D79D904}" destId="{C2C61596-60E2-4B04-A99A-1E6208927B9C}" srcOrd="0" destOrd="0" presId="urn:microsoft.com/office/officeart/2005/8/layout/hProcess9"/>
    <dgm:cxn modelId="{A567BB3C-CA61-4DC8-98CF-52D13ECDDC35}" type="presOf" srcId="{C191F2FF-EF02-42DD-82A0-577E7CC27164}" destId="{76F8B392-0312-408D-9A90-4AF619D6BFDA}" srcOrd="0" destOrd="0" presId="urn:microsoft.com/office/officeart/2005/8/layout/hProcess9"/>
    <dgm:cxn modelId="{5B7A14D5-00F9-44D6-A307-5611DBFF94A8}" type="presOf" srcId="{2E650E2F-6A89-4E28-A9D5-7308203F3BA5}" destId="{6BC3458E-7562-4760-9D65-E0F2B938CB18}" srcOrd="0" destOrd="0" presId="urn:microsoft.com/office/officeart/2005/8/layout/hProcess9"/>
    <dgm:cxn modelId="{7438957C-4B2D-480F-B7BC-116C968D982A}" type="presOf" srcId="{8E5ECE1A-08DF-4C07-9741-BC96507F4CB9}" destId="{DB48FD9E-A595-40CF-B5C8-DAAF3961EB8F}" srcOrd="0" destOrd="0" presId="urn:microsoft.com/office/officeart/2005/8/layout/hProcess9"/>
    <dgm:cxn modelId="{867E0C31-735E-4828-B6BF-798F4BCDC32C}" type="presParOf" srcId="{76F8B392-0312-408D-9A90-4AF619D6BFDA}" destId="{D1D4E309-2512-4D85-B3F3-48D36C14F2CC}" srcOrd="0" destOrd="0" presId="urn:microsoft.com/office/officeart/2005/8/layout/hProcess9"/>
    <dgm:cxn modelId="{474F3BFE-86F5-4C4D-8710-E6FB8587DF19}" type="presParOf" srcId="{76F8B392-0312-408D-9A90-4AF619D6BFDA}" destId="{6B0ED5E8-B797-4EE3-81C7-A465FDCAEF25}" srcOrd="1" destOrd="0" presId="urn:microsoft.com/office/officeart/2005/8/layout/hProcess9"/>
    <dgm:cxn modelId="{8BCA03D6-9FD5-452B-9CCD-B29F61F09838}" type="presParOf" srcId="{6B0ED5E8-B797-4EE3-81C7-A465FDCAEF25}" destId="{C2C61596-60E2-4B04-A99A-1E6208927B9C}" srcOrd="0" destOrd="0" presId="urn:microsoft.com/office/officeart/2005/8/layout/hProcess9"/>
    <dgm:cxn modelId="{B71284FD-6245-4843-8CE6-024FD89A984B}" type="presParOf" srcId="{6B0ED5E8-B797-4EE3-81C7-A465FDCAEF25}" destId="{BF86DC64-5B64-40DF-ADC4-926B823B17BF}" srcOrd="1" destOrd="0" presId="urn:microsoft.com/office/officeart/2005/8/layout/hProcess9"/>
    <dgm:cxn modelId="{EED25F1F-DDAF-463B-A2C1-0AA427E265EE}" type="presParOf" srcId="{6B0ED5E8-B797-4EE3-81C7-A465FDCAEF25}" destId="{6BC3458E-7562-4760-9D65-E0F2B938CB18}" srcOrd="2" destOrd="0" presId="urn:microsoft.com/office/officeart/2005/8/layout/hProcess9"/>
    <dgm:cxn modelId="{FA03C5E0-4DF3-441C-9402-9CEE2AFF9E24}" type="presParOf" srcId="{6B0ED5E8-B797-4EE3-81C7-A465FDCAEF25}" destId="{58F0AB8F-D19C-4535-843C-EAB9E9B80764}" srcOrd="3" destOrd="0" presId="urn:microsoft.com/office/officeart/2005/8/layout/hProcess9"/>
    <dgm:cxn modelId="{A1785429-9D91-4933-A20C-76ACB9EB2A0A}" type="presParOf" srcId="{6B0ED5E8-B797-4EE3-81C7-A465FDCAEF25}" destId="{DB48FD9E-A595-40CF-B5C8-DAAF3961EB8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A14282-1529-45F5-81A8-F05603864E8E}" type="doc">
      <dgm:prSet loTypeId="urn:microsoft.com/office/officeart/2005/8/layout/hierarchy1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0F8C2385-371E-43BC-BDE7-2996DE20E19E}">
      <dgm:prSet phldrT="[Texto]" phldr="0"/>
      <dgm:spPr/>
      <dgm:t>
        <a:bodyPr/>
        <a:lstStyle/>
        <a:p>
          <a:pPr rtl="0"/>
          <a:r>
            <a:rPr lang="es-ES" dirty="0" smtClean="0">
              <a:solidFill>
                <a:srgbClr val="002060"/>
              </a:solidFill>
              <a:latin typeface="Arial"/>
              <a:cs typeface="Arial"/>
            </a:rPr>
            <a:t>IMPORTACIONES de las ramas de actividad</a:t>
          </a:r>
          <a:endParaRPr lang="es-ES" b="0" i="0" u="none" strike="noStrike" cap="none" baseline="0" noProof="0" dirty="0">
            <a:solidFill>
              <a:srgbClr val="002060"/>
            </a:solidFill>
            <a:latin typeface="Arial"/>
            <a:cs typeface="Arial"/>
          </a:endParaRPr>
        </a:p>
      </dgm:t>
    </dgm:pt>
    <dgm:pt modelId="{803FE6EE-59DD-4630-B0D0-32F544002038}" type="parTrans" cxnId="{98C53AC3-E4F8-4BCA-B74A-C1472DBE1207}">
      <dgm:prSet/>
      <dgm:spPr/>
      <dgm:t>
        <a:bodyPr/>
        <a:lstStyle/>
        <a:p>
          <a:endParaRPr lang="es-ES"/>
        </a:p>
      </dgm:t>
    </dgm:pt>
    <dgm:pt modelId="{40A5F022-2FFF-4E6A-B48C-370075BDD458}" type="sibTrans" cxnId="{98C53AC3-E4F8-4BCA-B74A-C1472DBE1207}">
      <dgm:prSet/>
      <dgm:spPr/>
      <dgm:t>
        <a:bodyPr/>
        <a:lstStyle/>
        <a:p>
          <a:endParaRPr lang="es-ES"/>
        </a:p>
      </dgm:t>
    </dgm:pt>
    <dgm:pt modelId="{A3B6578C-F500-4043-B7D8-10D93517CACC}">
      <dgm:prSet phldrT="[Texto]" phldr="0"/>
      <dgm:spPr/>
      <dgm:t>
        <a:bodyPr/>
        <a:lstStyle/>
        <a:p>
          <a:pPr rtl="0"/>
          <a:r>
            <a:rPr lang="es-ES" dirty="0" smtClean="0">
              <a:solidFill>
                <a:srgbClr val="002060"/>
              </a:solidFill>
              <a:latin typeface="Arial"/>
              <a:cs typeface="Arial"/>
            </a:rPr>
            <a:t>Requerimientos de Inputs Intermedios</a:t>
          </a:r>
          <a:endParaRPr lang="es-ES" dirty="0">
            <a:solidFill>
              <a:srgbClr val="002060"/>
            </a:solidFill>
            <a:latin typeface="Arial"/>
            <a:cs typeface="Arial"/>
          </a:endParaRPr>
        </a:p>
      </dgm:t>
    </dgm:pt>
    <dgm:pt modelId="{14978846-B809-46C2-BDC2-3E63BEE2C035}" type="parTrans" cxnId="{036B1387-A14A-41CB-B150-229DD6B9AE0F}">
      <dgm:prSet/>
      <dgm:spPr/>
      <dgm:t>
        <a:bodyPr/>
        <a:lstStyle/>
        <a:p>
          <a:endParaRPr lang="es-ES"/>
        </a:p>
      </dgm:t>
    </dgm:pt>
    <dgm:pt modelId="{D4F9AA09-0E8A-43F8-B433-F917ABAC40D8}" type="sibTrans" cxnId="{036B1387-A14A-41CB-B150-229DD6B9AE0F}">
      <dgm:prSet/>
      <dgm:spPr/>
      <dgm:t>
        <a:bodyPr/>
        <a:lstStyle/>
        <a:p>
          <a:endParaRPr lang="es-ES"/>
        </a:p>
      </dgm:t>
    </dgm:pt>
    <dgm:pt modelId="{8E2DB404-C6B2-4617-8262-7C29E18FFAA3}">
      <dgm:prSet phldr="0"/>
      <dgm:spPr/>
      <dgm:t>
        <a:bodyPr/>
        <a:lstStyle/>
        <a:p>
          <a:pPr rtl="0"/>
          <a:r>
            <a:rPr lang="es-ES" dirty="0" smtClean="0">
              <a:solidFill>
                <a:srgbClr val="002060"/>
              </a:solidFill>
              <a:latin typeface="Arial"/>
              <a:cs typeface="Arial"/>
            </a:rPr>
            <a:t>Capacidad de arrastre</a:t>
          </a:r>
          <a:endParaRPr lang="es-ES" dirty="0">
            <a:solidFill>
              <a:srgbClr val="002060"/>
            </a:solidFill>
            <a:latin typeface="Arial"/>
            <a:cs typeface="Arial"/>
          </a:endParaRPr>
        </a:p>
      </dgm:t>
    </dgm:pt>
    <dgm:pt modelId="{B671FB46-0304-4BDB-ADD4-A7C1807AE694}" type="parTrans" cxnId="{6235065C-2092-45E3-AF6E-11B4FC756AA8}">
      <dgm:prSet/>
      <dgm:spPr/>
      <dgm:t>
        <a:bodyPr/>
        <a:lstStyle/>
        <a:p>
          <a:endParaRPr lang="es-ES"/>
        </a:p>
      </dgm:t>
    </dgm:pt>
    <dgm:pt modelId="{C104532F-77B7-4F48-97DE-56FFB141DE04}" type="sibTrans" cxnId="{6235065C-2092-45E3-AF6E-11B4FC756AA8}">
      <dgm:prSet/>
      <dgm:spPr/>
      <dgm:t>
        <a:bodyPr/>
        <a:lstStyle/>
        <a:p>
          <a:endParaRPr lang="es-ES"/>
        </a:p>
      </dgm:t>
    </dgm:pt>
    <dgm:pt modelId="{9C10942E-2475-4B4E-BC49-9008485BF243}" type="pres">
      <dgm:prSet presAssocID="{19A14282-1529-45F5-81A8-F05603864E8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62C7F83-1965-44B0-9374-945A1F0DE438}" type="pres">
      <dgm:prSet presAssocID="{0F8C2385-371E-43BC-BDE7-2996DE20E19E}" presName="hierRoot1" presStyleCnt="0"/>
      <dgm:spPr/>
      <dgm:t>
        <a:bodyPr/>
        <a:lstStyle/>
        <a:p>
          <a:endParaRPr lang="es-ES"/>
        </a:p>
      </dgm:t>
    </dgm:pt>
    <dgm:pt modelId="{A8C98BFF-9893-4AC8-BD17-4D4FB11F315F}" type="pres">
      <dgm:prSet presAssocID="{0F8C2385-371E-43BC-BDE7-2996DE20E19E}" presName="composite" presStyleCnt="0"/>
      <dgm:spPr/>
      <dgm:t>
        <a:bodyPr/>
        <a:lstStyle/>
        <a:p>
          <a:endParaRPr lang="es-ES"/>
        </a:p>
      </dgm:t>
    </dgm:pt>
    <dgm:pt modelId="{43ECCE67-87E3-4CC0-AF40-C43AF0F3271C}" type="pres">
      <dgm:prSet presAssocID="{0F8C2385-371E-43BC-BDE7-2996DE20E19E}" presName="background" presStyleLbl="node0" presStyleIdx="0" presStyleCnt="1"/>
      <dgm:spPr/>
      <dgm:t>
        <a:bodyPr/>
        <a:lstStyle/>
        <a:p>
          <a:endParaRPr lang="es-ES"/>
        </a:p>
      </dgm:t>
    </dgm:pt>
    <dgm:pt modelId="{98DCCC36-6B5E-4BA5-BC23-81871814174D}" type="pres">
      <dgm:prSet presAssocID="{0F8C2385-371E-43BC-BDE7-2996DE20E19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52DED6C-C618-437F-A934-D852AD765E99}" type="pres">
      <dgm:prSet presAssocID="{0F8C2385-371E-43BC-BDE7-2996DE20E19E}" presName="hierChild2" presStyleCnt="0"/>
      <dgm:spPr/>
      <dgm:t>
        <a:bodyPr/>
        <a:lstStyle/>
        <a:p>
          <a:endParaRPr lang="es-ES"/>
        </a:p>
      </dgm:t>
    </dgm:pt>
    <dgm:pt modelId="{52B0DE12-137D-4495-B870-98E5CDF7F1C5}" type="pres">
      <dgm:prSet presAssocID="{14978846-B809-46C2-BDC2-3E63BEE2C035}" presName="Name10" presStyleLbl="parChTrans1D2" presStyleIdx="0" presStyleCnt="2"/>
      <dgm:spPr/>
      <dgm:t>
        <a:bodyPr/>
        <a:lstStyle/>
        <a:p>
          <a:endParaRPr lang="es-ES"/>
        </a:p>
      </dgm:t>
    </dgm:pt>
    <dgm:pt modelId="{E7CFD570-CF20-4968-AA3D-1A987A2FBA47}" type="pres">
      <dgm:prSet presAssocID="{A3B6578C-F500-4043-B7D8-10D93517CACC}" presName="hierRoot2" presStyleCnt="0"/>
      <dgm:spPr/>
      <dgm:t>
        <a:bodyPr/>
        <a:lstStyle/>
        <a:p>
          <a:endParaRPr lang="es-ES"/>
        </a:p>
      </dgm:t>
    </dgm:pt>
    <dgm:pt modelId="{A02E6FCF-81EB-4758-8ADF-164BFD7A97AE}" type="pres">
      <dgm:prSet presAssocID="{A3B6578C-F500-4043-B7D8-10D93517CACC}" presName="composite2" presStyleCnt="0"/>
      <dgm:spPr/>
      <dgm:t>
        <a:bodyPr/>
        <a:lstStyle/>
        <a:p>
          <a:endParaRPr lang="es-ES"/>
        </a:p>
      </dgm:t>
    </dgm:pt>
    <dgm:pt modelId="{65EAC92C-45C4-4C12-B5C8-9040125592D1}" type="pres">
      <dgm:prSet presAssocID="{A3B6578C-F500-4043-B7D8-10D93517CACC}" presName="background2" presStyleLbl="node2" presStyleIdx="0" presStyleCnt="2"/>
      <dgm:spPr/>
      <dgm:t>
        <a:bodyPr/>
        <a:lstStyle/>
        <a:p>
          <a:endParaRPr lang="es-ES"/>
        </a:p>
      </dgm:t>
    </dgm:pt>
    <dgm:pt modelId="{A53A9EFC-511A-4FA4-882C-1481216AD3F7}" type="pres">
      <dgm:prSet presAssocID="{A3B6578C-F500-4043-B7D8-10D93517CAC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68E65CA-E11F-4D29-B8C3-930D96E860CA}" type="pres">
      <dgm:prSet presAssocID="{A3B6578C-F500-4043-B7D8-10D93517CACC}" presName="hierChild3" presStyleCnt="0"/>
      <dgm:spPr/>
      <dgm:t>
        <a:bodyPr/>
        <a:lstStyle/>
        <a:p>
          <a:endParaRPr lang="es-ES"/>
        </a:p>
      </dgm:t>
    </dgm:pt>
    <dgm:pt modelId="{0F5042BE-FAF3-4E73-86C9-0D0B9C77D2BF}" type="pres">
      <dgm:prSet presAssocID="{B671FB46-0304-4BDB-ADD4-A7C1807AE694}" presName="Name10" presStyleLbl="parChTrans1D2" presStyleIdx="1" presStyleCnt="2"/>
      <dgm:spPr/>
      <dgm:t>
        <a:bodyPr/>
        <a:lstStyle/>
        <a:p>
          <a:endParaRPr lang="es-ES"/>
        </a:p>
      </dgm:t>
    </dgm:pt>
    <dgm:pt modelId="{6524E685-C6F5-4292-8713-705A32B9D642}" type="pres">
      <dgm:prSet presAssocID="{8E2DB404-C6B2-4617-8262-7C29E18FFAA3}" presName="hierRoot2" presStyleCnt="0"/>
      <dgm:spPr/>
      <dgm:t>
        <a:bodyPr/>
        <a:lstStyle/>
        <a:p>
          <a:endParaRPr lang="es-ES"/>
        </a:p>
      </dgm:t>
    </dgm:pt>
    <dgm:pt modelId="{3422E70C-0BE7-476F-BD5D-9291115F5C99}" type="pres">
      <dgm:prSet presAssocID="{8E2DB404-C6B2-4617-8262-7C29E18FFAA3}" presName="composite2" presStyleCnt="0"/>
      <dgm:spPr/>
      <dgm:t>
        <a:bodyPr/>
        <a:lstStyle/>
        <a:p>
          <a:endParaRPr lang="es-ES"/>
        </a:p>
      </dgm:t>
    </dgm:pt>
    <dgm:pt modelId="{65A882EE-C78F-46E9-A395-03E7A73E6EB7}" type="pres">
      <dgm:prSet presAssocID="{8E2DB404-C6B2-4617-8262-7C29E18FFAA3}" presName="background2" presStyleLbl="node2" presStyleIdx="1" presStyleCnt="2"/>
      <dgm:spPr/>
      <dgm:t>
        <a:bodyPr/>
        <a:lstStyle/>
        <a:p>
          <a:endParaRPr lang="es-ES"/>
        </a:p>
      </dgm:t>
    </dgm:pt>
    <dgm:pt modelId="{21A28DA6-332A-4C0D-AFA2-7CF2D1F6F50D}" type="pres">
      <dgm:prSet presAssocID="{8E2DB404-C6B2-4617-8262-7C29E18FFAA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B0869B-9951-415A-A8F4-81F44FA5893B}" type="pres">
      <dgm:prSet presAssocID="{8E2DB404-C6B2-4617-8262-7C29E18FFAA3}" presName="hierChild3" presStyleCnt="0"/>
      <dgm:spPr/>
      <dgm:t>
        <a:bodyPr/>
        <a:lstStyle/>
        <a:p>
          <a:endParaRPr lang="es-ES"/>
        </a:p>
      </dgm:t>
    </dgm:pt>
  </dgm:ptLst>
  <dgm:cxnLst>
    <dgm:cxn modelId="{8696070E-F35F-41A5-8D86-123E4F8E0216}" type="presOf" srcId="{8E2DB404-C6B2-4617-8262-7C29E18FFAA3}" destId="{21A28DA6-332A-4C0D-AFA2-7CF2D1F6F50D}" srcOrd="0" destOrd="0" presId="urn:microsoft.com/office/officeart/2005/8/layout/hierarchy1"/>
    <dgm:cxn modelId="{8A3B056C-A4F6-4C0E-9639-231116CA4346}" type="presOf" srcId="{0F8C2385-371E-43BC-BDE7-2996DE20E19E}" destId="{98DCCC36-6B5E-4BA5-BC23-81871814174D}" srcOrd="0" destOrd="0" presId="urn:microsoft.com/office/officeart/2005/8/layout/hierarchy1"/>
    <dgm:cxn modelId="{6235065C-2092-45E3-AF6E-11B4FC756AA8}" srcId="{0F8C2385-371E-43BC-BDE7-2996DE20E19E}" destId="{8E2DB404-C6B2-4617-8262-7C29E18FFAA3}" srcOrd="1" destOrd="0" parTransId="{B671FB46-0304-4BDB-ADD4-A7C1807AE694}" sibTransId="{C104532F-77B7-4F48-97DE-56FFB141DE04}"/>
    <dgm:cxn modelId="{4D539939-64A9-47FC-94C5-DC0CE219894A}" type="presOf" srcId="{A3B6578C-F500-4043-B7D8-10D93517CACC}" destId="{A53A9EFC-511A-4FA4-882C-1481216AD3F7}" srcOrd="0" destOrd="0" presId="urn:microsoft.com/office/officeart/2005/8/layout/hierarchy1"/>
    <dgm:cxn modelId="{036B1387-A14A-41CB-B150-229DD6B9AE0F}" srcId="{0F8C2385-371E-43BC-BDE7-2996DE20E19E}" destId="{A3B6578C-F500-4043-B7D8-10D93517CACC}" srcOrd="0" destOrd="0" parTransId="{14978846-B809-46C2-BDC2-3E63BEE2C035}" sibTransId="{D4F9AA09-0E8A-43F8-B433-F917ABAC40D8}"/>
    <dgm:cxn modelId="{433D4C02-0B0E-4FBD-A6F2-EC40ADB0217A}" type="presOf" srcId="{14978846-B809-46C2-BDC2-3E63BEE2C035}" destId="{52B0DE12-137D-4495-B870-98E5CDF7F1C5}" srcOrd="0" destOrd="0" presId="urn:microsoft.com/office/officeart/2005/8/layout/hierarchy1"/>
    <dgm:cxn modelId="{94759D1E-523F-481B-824F-99B0E30216D2}" type="presOf" srcId="{19A14282-1529-45F5-81A8-F05603864E8E}" destId="{9C10942E-2475-4B4E-BC49-9008485BF243}" srcOrd="0" destOrd="0" presId="urn:microsoft.com/office/officeart/2005/8/layout/hierarchy1"/>
    <dgm:cxn modelId="{6DD207A8-0237-488A-9853-4C8B29D4A847}" type="presOf" srcId="{B671FB46-0304-4BDB-ADD4-A7C1807AE694}" destId="{0F5042BE-FAF3-4E73-86C9-0D0B9C77D2BF}" srcOrd="0" destOrd="0" presId="urn:microsoft.com/office/officeart/2005/8/layout/hierarchy1"/>
    <dgm:cxn modelId="{98C53AC3-E4F8-4BCA-B74A-C1472DBE1207}" srcId="{19A14282-1529-45F5-81A8-F05603864E8E}" destId="{0F8C2385-371E-43BC-BDE7-2996DE20E19E}" srcOrd="0" destOrd="0" parTransId="{803FE6EE-59DD-4630-B0D0-32F544002038}" sibTransId="{40A5F022-2FFF-4E6A-B48C-370075BDD458}"/>
    <dgm:cxn modelId="{2258F99A-95E9-41A1-9F01-ECFF4337E444}" type="presParOf" srcId="{9C10942E-2475-4B4E-BC49-9008485BF243}" destId="{762C7F83-1965-44B0-9374-945A1F0DE438}" srcOrd="0" destOrd="0" presId="urn:microsoft.com/office/officeart/2005/8/layout/hierarchy1"/>
    <dgm:cxn modelId="{E981F0B4-FE94-40A4-9176-ED7FE6940995}" type="presParOf" srcId="{762C7F83-1965-44B0-9374-945A1F0DE438}" destId="{A8C98BFF-9893-4AC8-BD17-4D4FB11F315F}" srcOrd="0" destOrd="0" presId="urn:microsoft.com/office/officeart/2005/8/layout/hierarchy1"/>
    <dgm:cxn modelId="{B0582B37-55F0-43E1-B6F2-830DAB952BED}" type="presParOf" srcId="{A8C98BFF-9893-4AC8-BD17-4D4FB11F315F}" destId="{43ECCE67-87E3-4CC0-AF40-C43AF0F3271C}" srcOrd="0" destOrd="0" presId="urn:microsoft.com/office/officeart/2005/8/layout/hierarchy1"/>
    <dgm:cxn modelId="{1F3C0B56-017A-494D-99EC-186B345A7FB1}" type="presParOf" srcId="{A8C98BFF-9893-4AC8-BD17-4D4FB11F315F}" destId="{98DCCC36-6B5E-4BA5-BC23-81871814174D}" srcOrd="1" destOrd="0" presId="urn:microsoft.com/office/officeart/2005/8/layout/hierarchy1"/>
    <dgm:cxn modelId="{B0D6187E-93AD-4CC9-BAA4-D29015FB553F}" type="presParOf" srcId="{762C7F83-1965-44B0-9374-945A1F0DE438}" destId="{552DED6C-C618-437F-A934-D852AD765E99}" srcOrd="1" destOrd="0" presId="urn:microsoft.com/office/officeart/2005/8/layout/hierarchy1"/>
    <dgm:cxn modelId="{20E03875-6398-44EA-BC98-FD200D37002D}" type="presParOf" srcId="{552DED6C-C618-437F-A934-D852AD765E99}" destId="{52B0DE12-137D-4495-B870-98E5CDF7F1C5}" srcOrd="0" destOrd="0" presId="urn:microsoft.com/office/officeart/2005/8/layout/hierarchy1"/>
    <dgm:cxn modelId="{32406D50-CA80-4C2E-AC30-F495B2566372}" type="presParOf" srcId="{552DED6C-C618-437F-A934-D852AD765E99}" destId="{E7CFD570-CF20-4968-AA3D-1A987A2FBA47}" srcOrd="1" destOrd="0" presId="urn:microsoft.com/office/officeart/2005/8/layout/hierarchy1"/>
    <dgm:cxn modelId="{9F22056C-37C6-4465-9768-FF52E697265D}" type="presParOf" srcId="{E7CFD570-CF20-4968-AA3D-1A987A2FBA47}" destId="{A02E6FCF-81EB-4758-8ADF-164BFD7A97AE}" srcOrd="0" destOrd="0" presId="urn:microsoft.com/office/officeart/2005/8/layout/hierarchy1"/>
    <dgm:cxn modelId="{AA61CF29-1564-45AE-A1EB-8F2491895BDD}" type="presParOf" srcId="{A02E6FCF-81EB-4758-8ADF-164BFD7A97AE}" destId="{65EAC92C-45C4-4C12-B5C8-9040125592D1}" srcOrd="0" destOrd="0" presId="urn:microsoft.com/office/officeart/2005/8/layout/hierarchy1"/>
    <dgm:cxn modelId="{46446316-C8E6-4762-84FD-136C7E634FB8}" type="presParOf" srcId="{A02E6FCF-81EB-4758-8ADF-164BFD7A97AE}" destId="{A53A9EFC-511A-4FA4-882C-1481216AD3F7}" srcOrd="1" destOrd="0" presId="urn:microsoft.com/office/officeart/2005/8/layout/hierarchy1"/>
    <dgm:cxn modelId="{5993DA52-EC61-4E91-91DE-4CBD917D6F45}" type="presParOf" srcId="{E7CFD570-CF20-4968-AA3D-1A987A2FBA47}" destId="{568E65CA-E11F-4D29-B8C3-930D96E860CA}" srcOrd="1" destOrd="0" presId="urn:microsoft.com/office/officeart/2005/8/layout/hierarchy1"/>
    <dgm:cxn modelId="{28E38656-7DFC-49D7-BF61-6D0E66D8E1FF}" type="presParOf" srcId="{552DED6C-C618-437F-A934-D852AD765E99}" destId="{0F5042BE-FAF3-4E73-86C9-0D0B9C77D2BF}" srcOrd="2" destOrd="0" presId="urn:microsoft.com/office/officeart/2005/8/layout/hierarchy1"/>
    <dgm:cxn modelId="{326419D8-CD0E-4FCB-B152-621755584975}" type="presParOf" srcId="{552DED6C-C618-437F-A934-D852AD765E99}" destId="{6524E685-C6F5-4292-8713-705A32B9D642}" srcOrd="3" destOrd="0" presId="urn:microsoft.com/office/officeart/2005/8/layout/hierarchy1"/>
    <dgm:cxn modelId="{6FC6C98B-F390-42D8-B349-95050E2D9D0F}" type="presParOf" srcId="{6524E685-C6F5-4292-8713-705A32B9D642}" destId="{3422E70C-0BE7-476F-BD5D-9291115F5C99}" srcOrd="0" destOrd="0" presId="urn:microsoft.com/office/officeart/2005/8/layout/hierarchy1"/>
    <dgm:cxn modelId="{3C249FF8-40E5-4C04-907F-2BD0BD1D90C6}" type="presParOf" srcId="{3422E70C-0BE7-476F-BD5D-9291115F5C99}" destId="{65A882EE-C78F-46E9-A395-03E7A73E6EB7}" srcOrd="0" destOrd="0" presId="urn:microsoft.com/office/officeart/2005/8/layout/hierarchy1"/>
    <dgm:cxn modelId="{AB9A5A8E-E5B7-4B30-A9F6-F76F84E68E08}" type="presParOf" srcId="{3422E70C-0BE7-476F-BD5D-9291115F5C99}" destId="{21A28DA6-332A-4C0D-AFA2-7CF2D1F6F50D}" srcOrd="1" destOrd="0" presId="urn:microsoft.com/office/officeart/2005/8/layout/hierarchy1"/>
    <dgm:cxn modelId="{4D79F90C-B193-4F5D-BA65-208356AFF995}" type="presParOf" srcId="{6524E685-C6F5-4292-8713-705A32B9D642}" destId="{A1B0869B-9951-415A-A8F4-81F44FA589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4E309-2512-4D85-B3F3-48D36C14F2CC}">
      <dsp:nvSpPr>
        <dsp:cNvPr id="0" name=""/>
        <dsp:cNvSpPr/>
      </dsp:nvSpPr>
      <dsp:spPr>
        <a:xfrm>
          <a:off x="338613" y="0"/>
          <a:ext cx="3837622" cy="32766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C61596-60E2-4B04-A99A-1E6208927B9C}">
      <dsp:nvSpPr>
        <dsp:cNvPr id="0" name=""/>
        <dsp:cNvSpPr/>
      </dsp:nvSpPr>
      <dsp:spPr>
        <a:xfrm>
          <a:off x="4849" y="982980"/>
          <a:ext cx="1453217" cy="1310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>
              <a:latin typeface="Arial"/>
              <a:cs typeface="Arial"/>
            </a:rPr>
            <a:t> </a:t>
          </a:r>
          <a:r>
            <a:rPr lang="es-ES" sz="1600" b="0" i="0" u="none" strike="noStrike" kern="1200" cap="none" baseline="0" noProof="0">
              <a:latin typeface="Arial"/>
              <a:cs typeface="Calibri Light"/>
            </a:rPr>
            <a:t>SEC 2010</a:t>
          </a:r>
          <a:endParaRPr lang="es-ES" sz="1600" kern="1200">
            <a:latin typeface="Arial"/>
            <a:cs typeface="Arial"/>
          </a:endParaRPr>
        </a:p>
      </dsp:txBody>
      <dsp:txXfrm>
        <a:off x="68829" y="1046960"/>
        <a:ext cx="1325257" cy="1182680"/>
      </dsp:txXfrm>
    </dsp:sp>
    <dsp:sp modelId="{6BC3458E-7562-4760-9D65-E0F2B938CB18}">
      <dsp:nvSpPr>
        <dsp:cNvPr id="0" name=""/>
        <dsp:cNvSpPr/>
      </dsp:nvSpPr>
      <dsp:spPr>
        <a:xfrm>
          <a:off x="1530816" y="982980"/>
          <a:ext cx="1453217" cy="1310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>
              <a:latin typeface="Arial"/>
              <a:cs typeface="Arial"/>
            </a:rPr>
            <a:t> Contabilidad Nacional</a:t>
          </a:r>
        </a:p>
      </dsp:txBody>
      <dsp:txXfrm>
        <a:off x="1594796" y="1046960"/>
        <a:ext cx="1325257" cy="1182680"/>
      </dsp:txXfrm>
    </dsp:sp>
    <dsp:sp modelId="{DB48FD9E-A595-40CF-B5C8-DAAF3961EB8F}">
      <dsp:nvSpPr>
        <dsp:cNvPr id="0" name=""/>
        <dsp:cNvSpPr/>
      </dsp:nvSpPr>
      <dsp:spPr>
        <a:xfrm>
          <a:off x="3056782" y="982980"/>
          <a:ext cx="1453217" cy="1310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>
              <a:latin typeface="Arial"/>
              <a:cs typeface="Arial"/>
            </a:rPr>
            <a:t> Tablas Input-Output CAE</a:t>
          </a:r>
        </a:p>
      </dsp:txBody>
      <dsp:txXfrm>
        <a:off x="3120762" y="1046960"/>
        <a:ext cx="1325257" cy="1182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042BE-FAF3-4E73-86C9-0D0B9C77D2BF}">
      <dsp:nvSpPr>
        <dsp:cNvPr id="0" name=""/>
        <dsp:cNvSpPr/>
      </dsp:nvSpPr>
      <dsp:spPr>
        <a:xfrm>
          <a:off x="2431172" y="1681000"/>
          <a:ext cx="1336802" cy="636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3549"/>
              </a:lnTo>
              <a:lnTo>
                <a:pt x="1336802" y="433549"/>
              </a:lnTo>
              <a:lnTo>
                <a:pt x="1336802" y="63619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B0DE12-137D-4495-B870-98E5CDF7F1C5}">
      <dsp:nvSpPr>
        <dsp:cNvPr id="0" name=""/>
        <dsp:cNvSpPr/>
      </dsp:nvSpPr>
      <dsp:spPr>
        <a:xfrm>
          <a:off x="1094370" y="1681000"/>
          <a:ext cx="1336802" cy="636196"/>
        </a:xfrm>
        <a:custGeom>
          <a:avLst/>
          <a:gdLst/>
          <a:ahLst/>
          <a:cxnLst/>
          <a:rect l="0" t="0" r="0" b="0"/>
          <a:pathLst>
            <a:path>
              <a:moveTo>
                <a:pt x="1336802" y="0"/>
              </a:moveTo>
              <a:lnTo>
                <a:pt x="1336802" y="433549"/>
              </a:lnTo>
              <a:lnTo>
                <a:pt x="0" y="433549"/>
              </a:lnTo>
              <a:lnTo>
                <a:pt x="0" y="63619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CCE67-87E3-4CC0-AF40-C43AF0F3271C}">
      <dsp:nvSpPr>
        <dsp:cNvPr id="0" name=""/>
        <dsp:cNvSpPr/>
      </dsp:nvSpPr>
      <dsp:spPr>
        <a:xfrm>
          <a:off x="1337425" y="291941"/>
          <a:ext cx="2187494" cy="13890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8DCCC36-6B5E-4BA5-BC23-81871814174D}">
      <dsp:nvSpPr>
        <dsp:cNvPr id="0" name=""/>
        <dsp:cNvSpPr/>
      </dsp:nvSpPr>
      <dsp:spPr>
        <a:xfrm>
          <a:off x="1580480" y="522844"/>
          <a:ext cx="2187494" cy="138905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rgbClr val="002060"/>
              </a:solidFill>
              <a:latin typeface="Arial"/>
              <a:cs typeface="Arial"/>
            </a:rPr>
            <a:t>IMPORTACIONES de las ramas de actividad</a:t>
          </a:r>
          <a:endParaRPr lang="es-ES" sz="1800" b="0" i="0" u="none" strike="noStrike" kern="1200" cap="none" baseline="0" noProof="0" dirty="0">
            <a:solidFill>
              <a:srgbClr val="002060"/>
            </a:solidFill>
            <a:latin typeface="Arial"/>
            <a:cs typeface="Arial"/>
          </a:endParaRPr>
        </a:p>
      </dsp:txBody>
      <dsp:txXfrm>
        <a:off x="1621164" y="563528"/>
        <a:ext cx="2106126" cy="1307690"/>
      </dsp:txXfrm>
    </dsp:sp>
    <dsp:sp modelId="{65EAC92C-45C4-4C12-B5C8-9040125592D1}">
      <dsp:nvSpPr>
        <dsp:cNvPr id="0" name=""/>
        <dsp:cNvSpPr/>
      </dsp:nvSpPr>
      <dsp:spPr>
        <a:xfrm>
          <a:off x="623" y="2317197"/>
          <a:ext cx="2187494" cy="13890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53A9EFC-511A-4FA4-882C-1481216AD3F7}">
      <dsp:nvSpPr>
        <dsp:cNvPr id="0" name=""/>
        <dsp:cNvSpPr/>
      </dsp:nvSpPr>
      <dsp:spPr>
        <a:xfrm>
          <a:off x="243678" y="2548099"/>
          <a:ext cx="2187494" cy="138905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rgbClr val="002060"/>
              </a:solidFill>
              <a:latin typeface="Arial"/>
              <a:cs typeface="Arial"/>
            </a:rPr>
            <a:t>Requerimientos de Inputs Intermedios</a:t>
          </a:r>
          <a:endParaRPr lang="es-ES" sz="1800" kern="1200" dirty="0">
            <a:solidFill>
              <a:srgbClr val="002060"/>
            </a:solidFill>
            <a:latin typeface="Arial"/>
            <a:cs typeface="Arial"/>
          </a:endParaRPr>
        </a:p>
      </dsp:txBody>
      <dsp:txXfrm>
        <a:off x="284362" y="2588783"/>
        <a:ext cx="2106126" cy="1307690"/>
      </dsp:txXfrm>
    </dsp:sp>
    <dsp:sp modelId="{65A882EE-C78F-46E9-A395-03E7A73E6EB7}">
      <dsp:nvSpPr>
        <dsp:cNvPr id="0" name=""/>
        <dsp:cNvSpPr/>
      </dsp:nvSpPr>
      <dsp:spPr>
        <a:xfrm>
          <a:off x="2674227" y="2317197"/>
          <a:ext cx="2187494" cy="13890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A28DA6-332A-4C0D-AFA2-7CF2D1F6F50D}">
      <dsp:nvSpPr>
        <dsp:cNvPr id="0" name=""/>
        <dsp:cNvSpPr/>
      </dsp:nvSpPr>
      <dsp:spPr>
        <a:xfrm>
          <a:off x="2917282" y="2548099"/>
          <a:ext cx="2187494" cy="138905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rgbClr val="002060"/>
              </a:solidFill>
              <a:latin typeface="Arial"/>
              <a:cs typeface="Arial"/>
            </a:rPr>
            <a:t>Capacidad de arrastre</a:t>
          </a:r>
          <a:endParaRPr lang="es-ES" sz="1800" kern="1200" dirty="0">
            <a:solidFill>
              <a:srgbClr val="002060"/>
            </a:solidFill>
            <a:latin typeface="Arial"/>
            <a:cs typeface="Arial"/>
          </a:endParaRPr>
        </a:p>
      </dsp:txBody>
      <dsp:txXfrm>
        <a:off x="2957966" y="2588783"/>
        <a:ext cx="2106126" cy="1307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0A14D-2969-4924-ACEB-6CE61B4EE98C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A4124-E56A-48D0-9AC0-C3259BC1D0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6255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parte de los recursos totales se cubren con la producción interna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0412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parte de los recursos totales se cubren con la producción interna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4456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Partiendo de las importaciones, este ratio posibilita el análisis de dependencia exterior según el origen de las mismas, del resto del Estado o del Extranjero.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3483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Partiendo de las importaciones, este ratio posibilita el análisis de dependencia exterior según el origen de las mismas, del resto del Estado o del Extranjero.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442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Necesidades de importación, pero concretamente las que los sectores productivos llevan a cabo para cubrir los inputs intermedios necesarios para el desarrollo de su producción propia, es decir, analiza la dependencia productiva de nuestra economía.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0136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Necesidades de importación, pero concretamente las que los sectores productivos llevan a cabo para cubrir los inputs intermedios necesarios para el desarrollo de su producción propia, es decir, analiza la dependencia productiva de nuestra economía.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8985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Este ratio mide el nivel de cobertura de la demanda interna mediante la producción propia.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042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Este ratio mide el nivel de cobertura de la demanda interna mediante la producción propia.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85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s-ES">
              <a:cs typeface="Calibri"/>
            </a:endParaRP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251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s-ES">
              <a:cs typeface="Calibri"/>
            </a:endParaRP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4322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s-ES">
              <a:cs typeface="Calibri"/>
            </a:endParaRP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4129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s-ES">
              <a:cs typeface="Calibri"/>
            </a:endParaRP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5836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s-ES">
              <a:cs typeface="Calibri"/>
            </a:endParaRP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8220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s-ES">
              <a:cs typeface="Calibri"/>
            </a:endParaRP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0992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7" y="6257110"/>
            <a:ext cx="161925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05" y="6058672"/>
            <a:ext cx="720725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A559A58-768B-C74D-A040-79381F3506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1973" y="204069"/>
            <a:ext cx="1623579" cy="664248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84E15B61-6E3A-9D4A-974A-56CC30F818FC}"/>
              </a:ext>
            </a:extLst>
          </p:cNvPr>
          <p:cNvGrpSpPr/>
          <p:nvPr userDrawn="1"/>
        </p:nvGrpSpPr>
        <p:grpSpPr>
          <a:xfrm>
            <a:off x="10533456" y="123053"/>
            <a:ext cx="1304934" cy="826280"/>
            <a:chOff x="7595337" y="121235"/>
            <a:chExt cx="1304934" cy="826280"/>
          </a:xfrm>
        </p:grpSpPr>
        <p:pic>
          <p:nvPicPr>
            <p:cNvPr id="11" name="Imagen 10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id="{2E9504F1-D3FF-BA49-871F-66DDDA473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5337" y="121235"/>
              <a:ext cx="857331" cy="826280"/>
            </a:xfrm>
            <a:prstGeom prst="rect">
              <a:avLst/>
            </a:prstGeom>
          </p:spPr>
        </p:pic>
        <p:pic>
          <p:nvPicPr>
            <p:cNvPr id="12" name="Imagen 11" descr="Imagen que contiene señal, alimentos, dibujo&#10;&#10;Descripción generada automáticamente">
              <a:extLst>
                <a:ext uri="{FF2B5EF4-FFF2-40B4-BE49-F238E27FC236}">
                  <a16:creationId xmlns:a16="http://schemas.microsoft.com/office/drawing/2014/main" id="{5C5B4799-BEF7-104D-9FD6-932A03791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4400" y="606123"/>
              <a:ext cx="365871" cy="22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1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920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437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40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05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559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7406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260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193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016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C42FB-A383-4D1D-9697-EA29326BEF7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873F1-EFAD-49AE-B5F5-78594A46A5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64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image" Target="../media/image27.emf"/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12" Type="http://schemas.openxmlformats.org/officeDocument/2006/relationships/image" Target="../media/image26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11" Type="http://schemas.openxmlformats.org/officeDocument/2006/relationships/image" Target="../media/image25.emf"/><Relationship Id="rId5" Type="http://schemas.openxmlformats.org/officeDocument/2006/relationships/image" Target="../media/image19.emf"/><Relationship Id="rId10" Type="http://schemas.openxmlformats.org/officeDocument/2006/relationships/image" Target="../media/image24.emf"/><Relationship Id="rId4" Type="http://schemas.openxmlformats.org/officeDocument/2006/relationships/image" Target="../media/image18.emf"/><Relationship Id="rId9" Type="http://schemas.openxmlformats.org/officeDocument/2006/relationships/image" Target="../media/image23.emf"/><Relationship Id="rId14" Type="http://schemas.openxmlformats.org/officeDocument/2006/relationships/image" Target="../media/image2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8"/>
            <a:ext cx="1836737" cy="595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96138" y="2280593"/>
            <a:ext cx="6553398" cy="13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2000"/>
              </a:spcBef>
            </a:pPr>
            <a:r>
              <a:rPr lang="es-ES" altLang="eu-ES" sz="2800" dirty="0">
                <a:solidFill>
                  <a:srgbClr val="0C3C76"/>
                </a:solidFill>
                <a:latin typeface="Arial Black" panose="020B0A04020102020204" pitchFamily="34" charset="0"/>
              </a:rPr>
              <a:t>Dependencia exterior de los sectores económicos de la         C.A. de Euskadi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538750" y="4006415"/>
            <a:ext cx="3868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solidFill>
                  <a:srgbClr val="0C3C76"/>
                </a:solidFill>
                <a:latin typeface="Arial Black" panose="020B0A04020102020204" pitchFamily="34" charset="0"/>
              </a:rPr>
              <a:t>Marta Salvador, Alaitz Gallastegi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178669" y="5145578"/>
            <a:ext cx="6453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dirty="0">
                <a:solidFill>
                  <a:srgbClr val="0C3C76"/>
                </a:solidFill>
                <a:latin typeface="Arial Black" panose="020B0A04020102020204" pitchFamily="34" charset="0"/>
              </a:rPr>
              <a:t>Curso de verano </a:t>
            </a:r>
            <a:r>
              <a:rPr lang="es-ES" sz="1600" dirty="0" smtClean="0">
                <a:solidFill>
                  <a:srgbClr val="0C3C76"/>
                </a:solidFill>
                <a:latin typeface="Arial Black" panose="020B0A04020102020204" pitchFamily="34" charset="0"/>
              </a:rPr>
              <a:t>UPV/EHU. 19 y 20 </a:t>
            </a:r>
            <a:r>
              <a:rPr lang="es-ES" sz="1600" dirty="0">
                <a:solidFill>
                  <a:srgbClr val="0C3C76"/>
                </a:solidFill>
                <a:latin typeface="Arial Black" panose="020B0A04020102020204" pitchFamily="34" charset="0"/>
              </a:rPr>
              <a:t>de octubre de 2020</a:t>
            </a:r>
          </a:p>
        </p:txBody>
      </p:sp>
    </p:spTree>
    <p:extLst>
      <p:ext uri="{BB962C8B-B14F-4D97-AF65-F5344CB8AC3E}">
        <p14:creationId xmlns:p14="http://schemas.microsoft.com/office/powerpoint/2010/main" val="3816480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465189" y="1124744"/>
            <a:ext cx="7345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u-ES" b="1">
                <a:solidFill>
                  <a:srgbClr val="002060"/>
                </a:solidFill>
                <a:cs typeface="Arial" panose="020B0604020202020204" pitchFamily="34" charset="0"/>
              </a:rPr>
              <a:t>INDICE</a:t>
            </a:r>
            <a:endParaRPr lang="es-ES_tradnl" altLang="eu-ES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041750" y="2105217"/>
            <a:ext cx="6768802" cy="322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723900" indent="-533400"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90500" indent="0">
              <a:lnSpc>
                <a:spcPct val="250000"/>
              </a:lnSpc>
              <a:buNone/>
            </a:pPr>
            <a:r>
              <a:rPr lang="es-ES" sz="2000" b="1">
                <a:solidFill>
                  <a:srgbClr val="002060"/>
                </a:solidFill>
                <a:latin typeface="Arial"/>
                <a:cs typeface="Arial"/>
              </a:rPr>
              <a:t>1. Introducción: Tablas Input-Output</a:t>
            </a:r>
            <a:endParaRPr lang="es-ES"/>
          </a:p>
          <a:p>
            <a:pPr marL="190500" indent="0">
              <a:lnSpc>
                <a:spcPct val="250000"/>
              </a:lnSpc>
              <a:buNone/>
            </a:pPr>
            <a:r>
              <a:rPr lang="es-ES" sz="20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2. Contexto económico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3. Ratios de dependencia exterior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4. La dependencia exterior en el sistema productivo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8"/>
            <a:ext cx="1836737" cy="595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849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" name="Diagrama 96">
            <a:extLst>
              <a:ext uri="{FF2B5EF4-FFF2-40B4-BE49-F238E27FC236}">
                <a16:creationId xmlns:a16="http://schemas.microsoft.com/office/drawing/2014/main" id="{FE2D2E23-847D-495C-A6B2-160E53D21B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6202908"/>
              </p:ext>
            </p:extLst>
          </p:nvPr>
        </p:nvGraphicFramePr>
        <p:xfrm>
          <a:off x="476250" y="904875"/>
          <a:ext cx="451485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01" name="Grupo 300">
            <a:extLst>
              <a:ext uri="{FF2B5EF4-FFF2-40B4-BE49-F238E27FC236}">
                <a16:creationId xmlns:a16="http://schemas.microsoft.com/office/drawing/2014/main" id="{D835C895-1F9F-4F51-A9AB-2363DCE784AA}"/>
              </a:ext>
            </a:extLst>
          </p:cNvPr>
          <p:cNvGrpSpPr/>
          <p:nvPr/>
        </p:nvGrpSpPr>
        <p:grpSpPr>
          <a:xfrm>
            <a:off x="6762750" y="2228850"/>
            <a:ext cx="3790950" cy="914400"/>
            <a:chOff x="6762750" y="2228850"/>
            <a:chExt cx="3790950" cy="914400"/>
          </a:xfrm>
        </p:grpSpPr>
        <p:sp>
          <p:nvSpPr>
            <p:cNvPr id="288" name="Rectángulo: esquinas redondeadas 287">
              <a:extLst>
                <a:ext uri="{FF2B5EF4-FFF2-40B4-BE49-F238E27FC236}">
                  <a16:creationId xmlns:a16="http://schemas.microsoft.com/office/drawing/2014/main" id="{D02D0ACE-F3D1-4433-B563-D2D6DF1709FD}"/>
                </a:ext>
              </a:extLst>
            </p:cNvPr>
            <p:cNvSpPr/>
            <p:nvPr/>
          </p:nvSpPr>
          <p:spPr>
            <a:xfrm>
              <a:off x="6762750" y="2228850"/>
              <a:ext cx="3790950" cy="9144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b="1"/>
            </a:p>
          </p:txBody>
        </p:sp>
        <p:sp>
          <p:nvSpPr>
            <p:cNvPr id="232" name="CuadroTexto 231">
              <a:extLst>
                <a:ext uri="{FF2B5EF4-FFF2-40B4-BE49-F238E27FC236}">
                  <a16:creationId xmlns:a16="http://schemas.microsoft.com/office/drawing/2014/main" id="{3290CE98-AC7E-4604-97AA-9E352CDE2EE5}"/>
                </a:ext>
              </a:extLst>
            </p:cNvPr>
            <p:cNvSpPr txBox="1"/>
            <p:nvPr/>
          </p:nvSpPr>
          <p:spPr>
            <a:xfrm>
              <a:off x="7210425" y="2362200"/>
              <a:ext cx="2905125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b="1">
                  <a:solidFill>
                    <a:srgbClr val="002060"/>
                  </a:solidFill>
                  <a:latin typeface="Arial"/>
                  <a:cs typeface="Arial"/>
                </a:rPr>
                <a:t>Conocimiento del conjunto de la economía</a:t>
              </a:r>
              <a:endParaRPr lang="es-ES" b="1">
                <a:solidFill>
                  <a:srgbClr val="002060"/>
                </a:solidFill>
                <a:latin typeface="Arial"/>
                <a:cs typeface="Calibri"/>
              </a:endParaRPr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6198114" y="3874172"/>
            <a:ext cx="4920222" cy="2678496"/>
            <a:chOff x="6875737" y="3812626"/>
            <a:chExt cx="4920222" cy="2678496"/>
          </a:xfrm>
        </p:grpSpPr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CA1DE135-A7DF-4FA8-ABBE-3727F108EBF6}"/>
                </a:ext>
              </a:extLst>
            </p:cNvPr>
            <p:cNvSpPr/>
            <p:nvPr/>
          </p:nvSpPr>
          <p:spPr>
            <a:xfrm>
              <a:off x="10169742" y="4441605"/>
              <a:ext cx="1537137" cy="2049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0456A39-4D5B-4845-B1F3-278BCE5EC98A}"/>
                </a:ext>
              </a:extLst>
            </p:cNvPr>
            <p:cNvSpPr/>
            <p:nvPr/>
          </p:nvSpPr>
          <p:spPr>
            <a:xfrm>
              <a:off x="7502743" y="4402191"/>
              <a:ext cx="1537137" cy="204951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74A1BB43-EF21-4DEB-8F8F-6BF1F886CE04}"/>
                </a:ext>
              </a:extLst>
            </p:cNvPr>
            <p:cNvSpPr/>
            <p:nvPr/>
          </p:nvSpPr>
          <p:spPr>
            <a:xfrm>
              <a:off x="6913178" y="3838902"/>
              <a:ext cx="1077310" cy="1024758"/>
            </a:xfrm>
            <a:prstGeom prst="ellips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FC64CDF8-970A-42CC-A8AD-8ADD6F54360E}"/>
                </a:ext>
              </a:extLst>
            </p:cNvPr>
            <p:cNvSpPr txBox="1"/>
            <p:nvPr/>
          </p:nvSpPr>
          <p:spPr>
            <a:xfrm>
              <a:off x="6875737" y="4143046"/>
              <a:ext cx="1153510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1400" dirty="0">
                  <a:solidFill>
                    <a:srgbClr val="FFFFFF"/>
                  </a:solidFill>
                  <a:latin typeface="Arial"/>
                  <a:cs typeface="Arial"/>
                </a:rPr>
                <a:t>ORIGEN</a:t>
              </a:r>
            </a:p>
            <a:p>
              <a:pPr algn="ctr"/>
              <a:r>
                <a:rPr lang="es-ES" sz="1400" dirty="0">
                  <a:solidFill>
                    <a:srgbClr val="FFFFFF"/>
                  </a:solidFill>
                  <a:latin typeface="Arial"/>
                  <a:cs typeface="Calibri"/>
                </a:rPr>
                <a:t>Recursos</a:t>
              </a:r>
            </a:p>
          </p:txBody>
        </p:sp>
        <p:sp>
          <p:nvSpPr>
            <p:cNvPr id="46" name="Elipse 45">
              <a:extLst>
                <a:ext uri="{FF2B5EF4-FFF2-40B4-BE49-F238E27FC236}">
                  <a16:creationId xmlns:a16="http://schemas.microsoft.com/office/drawing/2014/main" id="{6FB930E8-A497-4CE2-B5F5-9EF109917730}"/>
                </a:ext>
              </a:extLst>
            </p:cNvPr>
            <p:cNvSpPr/>
            <p:nvPr/>
          </p:nvSpPr>
          <p:spPr>
            <a:xfrm>
              <a:off x="9540764" y="3812626"/>
              <a:ext cx="1077310" cy="1024758"/>
            </a:xfrm>
            <a:prstGeom prst="ellips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DD699AF3-9747-40A0-A197-CA1E996531A6}"/>
                </a:ext>
              </a:extLst>
            </p:cNvPr>
            <p:cNvSpPr txBox="1"/>
            <p:nvPr/>
          </p:nvSpPr>
          <p:spPr>
            <a:xfrm>
              <a:off x="9503323" y="4077356"/>
              <a:ext cx="1153510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1400" dirty="0">
                  <a:solidFill>
                    <a:srgbClr val="FFFFFF"/>
                  </a:solidFill>
                  <a:latin typeface="Arial"/>
                  <a:cs typeface="Arial"/>
                </a:rPr>
                <a:t>DESTINO</a:t>
              </a:r>
            </a:p>
            <a:p>
              <a:pPr algn="ctr"/>
              <a:r>
                <a:rPr lang="es-ES" sz="1400" dirty="0">
                  <a:solidFill>
                    <a:srgbClr val="FFFFFF"/>
                  </a:solidFill>
                  <a:latin typeface="Arial"/>
                  <a:cs typeface="Calibri"/>
                </a:rPr>
                <a:t>Empleos</a:t>
              </a: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54061D9B-AE2C-444D-B18C-F1E509222829}"/>
                </a:ext>
              </a:extLst>
            </p:cNvPr>
            <p:cNvSpPr txBox="1"/>
            <p:nvPr/>
          </p:nvSpPr>
          <p:spPr>
            <a:xfrm>
              <a:off x="7530990" y="4785163"/>
              <a:ext cx="1547649" cy="14260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s-ES" b="1">
                  <a:solidFill>
                    <a:srgbClr val="002060"/>
                  </a:solidFill>
                  <a:latin typeface="Arial"/>
                  <a:cs typeface="Arial"/>
                </a:rPr>
                <a:t>- CAE</a:t>
              </a:r>
              <a:endParaRPr lang="es-ES">
                <a:cs typeface="Calibri" panose="020F0502020204030204"/>
              </a:endParaRPr>
            </a:p>
            <a:p>
              <a:r>
                <a:rPr lang="es-ES" b="1">
                  <a:solidFill>
                    <a:srgbClr val="002060"/>
                  </a:solidFill>
                  <a:latin typeface="Arial"/>
                  <a:cs typeface="Arial"/>
                </a:rPr>
                <a:t>- Resto </a:t>
              </a:r>
            </a:p>
            <a:p>
              <a:r>
                <a:rPr lang="es-ES" b="1">
                  <a:solidFill>
                    <a:srgbClr val="002060"/>
                  </a:solidFill>
                  <a:latin typeface="Arial"/>
                  <a:cs typeface="Arial"/>
                </a:rPr>
                <a:t>  Estado</a:t>
              </a:r>
              <a:endParaRPr lang="es-ES">
                <a:solidFill>
                  <a:srgbClr val="000000"/>
                </a:solidFill>
                <a:latin typeface="Calibri" panose="020F0502020204030204"/>
                <a:cs typeface="Calibri" panose="020F0502020204030204"/>
              </a:endParaRPr>
            </a:p>
            <a:p>
              <a:pPr>
                <a:lnSpc>
                  <a:spcPct val="150000"/>
                </a:lnSpc>
              </a:pPr>
              <a:r>
                <a:rPr lang="es-ES" b="1">
                  <a:solidFill>
                    <a:srgbClr val="002060"/>
                  </a:solidFill>
                  <a:latin typeface="Arial"/>
                  <a:cs typeface="Arial"/>
                </a:rPr>
                <a:t>- Extranjero</a:t>
              </a:r>
            </a:p>
          </p:txBody>
        </p:sp>
        <p:sp>
          <p:nvSpPr>
            <p:cNvPr id="33" name="CuadroTexto 56">
              <a:extLst>
                <a:ext uri="{FF2B5EF4-FFF2-40B4-BE49-F238E27FC236}">
                  <a16:creationId xmlns:a16="http://schemas.microsoft.com/office/drawing/2014/main" id="{A2E3AD04-1BDB-42A5-B401-339F307B7F02}"/>
                </a:ext>
              </a:extLst>
            </p:cNvPr>
            <p:cNvSpPr txBox="1"/>
            <p:nvPr/>
          </p:nvSpPr>
          <p:spPr>
            <a:xfrm>
              <a:off x="10248310" y="4785162"/>
              <a:ext cx="1547649" cy="14260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s-ES" b="1">
                  <a:solidFill>
                    <a:srgbClr val="002060"/>
                  </a:solidFill>
                  <a:latin typeface="Arial"/>
                  <a:cs typeface="Arial"/>
                </a:rPr>
                <a:t>- CAE</a:t>
              </a:r>
              <a:endParaRPr lang="es-ES">
                <a:cs typeface="Calibri" panose="020F0502020204030204"/>
              </a:endParaRPr>
            </a:p>
            <a:p>
              <a:r>
                <a:rPr lang="es-ES" b="1">
                  <a:solidFill>
                    <a:srgbClr val="002060"/>
                  </a:solidFill>
                  <a:latin typeface="Arial"/>
                  <a:cs typeface="Arial"/>
                </a:rPr>
                <a:t>- Resto </a:t>
              </a:r>
            </a:p>
            <a:p>
              <a:r>
                <a:rPr lang="es-ES" b="1">
                  <a:solidFill>
                    <a:srgbClr val="002060"/>
                  </a:solidFill>
                  <a:latin typeface="Arial"/>
                  <a:cs typeface="Arial"/>
                </a:rPr>
                <a:t>  Estado</a:t>
              </a:r>
              <a:endParaRPr lang="es-ES">
                <a:solidFill>
                  <a:srgbClr val="000000"/>
                </a:solidFill>
                <a:latin typeface="Calibri" panose="020F0502020204030204"/>
                <a:cs typeface="Calibri" panose="020F0502020204030204"/>
              </a:endParaRPr>
            </a:p>
            <a:p>
              <a:pPr>
                <a:lnSpc>
                  <a:spcPct val="150000"/>
                </a:lnSpc>
              </a:pPr>
              <a:r>
                <a:rPr lang="es-ES" b="1">
                  <a:solidFill>
                    <a:srgbClr val="002060"/>
                  </a:solidFill>
                  <a:latin typeface="Arial"/>
                  <a:cs typeface="Arial"/>
                </a:rPr>
                <a:t>- Extranjero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390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0424BFB-BDBE-4A9C-99C4-CFC38CC49A19}"/>
              </a:ext>
            </a:extLst>
          </p:cNvPr>
          <p:cNvSpPr/>
          <p:nvPr/>
        </p:nvSpPr>
        <p:spPr>
          <a:xfrm>
            <a:off x="145502" y="1761467"/>
            <a:ext cx="11521965" cy="4099033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 redondeado 27"/>
          <p:cNvSpPr/>
          <p:nvPr/>
        </p:nvSpPr>
        <p:spPr>
          <a:xfrm>
            <a:off x="2435469" y="1910700"/>
            <a:ext cx="4115826" cy="387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 interior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41847" y="379448"/>
            <a:ext cx="4395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Tablas Input-Output: Tabla de ORIGEN</a:t>
            </a: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518" y="6213827"/>
            <a:ext cx="4810125" cy="371475"/>
          </a:xfrm>
          <a:prstGeom prst="rect">
            <a:avLst/>
          </a:prstGeom>
        </p:spPr>
      </p:pic>
      <p:sp>
        <p:nvSpPr>
          <p:cNvPr id="29" name="Rectángulo redondeado 28"/>
          <p:cNvSpPr/>
          <p:nvPr/>
        </p:nvSpPr>
        <p:spPr>
          <a:xfrm>
            <a:off x="6614948" y="1902322"/>
            <a:ext cx="3676926" cy="38777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</a:t>
            </a:r>
          </a:p>
        </p:txBody>
      </p:sp>
      <p:cxnSp>
        <p:nvCxnSpPr>
          <p:cNvPr id="14" name="Conector recto 13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: esquinas diagonales redondeadas 2">
            <a:extLst>
              <a:ext uri="{FF2B5EF4-FFF2-40B4-BE49-F238E27FC236}">
                <a16:creationId xmlns:a16="http://schemas.microsoft.com/office/drawing/2014/main" id="{DBEA8AA7-C2DC-4532-95BF-8F59282C7062}"/>
              </a:ext>
            </a:extLst>
          </p:cNvPr>
          <p:cNvSpPr/>
          <p:nvPr/>
        </p:nvSpPr>
        <p:spPr>
          <a:xfrm>
            <a:off x="147145" y="1006067"/>
            <a:ext cx="11521964" cy="665078"/>
          </a:xfrm>
          <a:prstGeom prst="round2DiagRect">
            <a:avLst/>
          </a:prstGeom>
          <a:solidFill>
            <a:schemeClr val="accent5">
              <a:lumMod val="5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DBA64F-DCBD-4ED1-AD30-8A587307D980}"/>
              </a:ext>
            </a:extLst>
          </p:cNvPr>
          <p:cNvSpPr txBox="1"/>
          <p:nvPr/>
        </p:nvSpPr>
        <p:spPr>
          <a:xfrm>
            <a:off x="4063102" y="985720"/>
            <a:ext cx="368676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b="1">
                <a:solidFill>
                  <a:schemeClr val="bg1"/>
                </a:solidFill>
              </a:rPr>
              <a:t>R  E  C  U  R  S O  S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57" y="2318765"/>
            <a:ext cx="4068170" cy="1492218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657" y="3901306"/>
            <a:ext cx="4068170" cy="1008706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4128" y="2318765"/>
            <a:ext cx="2107167" cy="1479148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4128" y="3922021"/>
            <a:ext cx="2107167" cy="999871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4947" y="2318765"/>
            <a:ext cx="3676926" cy="1479033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4947" y="3928227"/>
            <a:ext cx="3676926" cy="999793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97063" y="2331950"/>
            <a:ext cx="801487" cy="1479033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18641" y="3922100"/>
            <a:ext cx="801486" cy="999792"/>
          </a:xfrm>
          <a:prstGeom prst="rect">
            <a:avLst/>
          </a:prstGeom>
        </p:spPr>
      </p:pic>
      <p:sp>
        <p:nvSpPr>
          <p:cNvPr id="42" name="Rectángulo redondeado 41"/>
          <p:cNvSpPr/>
          <p:nvPr/>
        </p:nvSpPr>
        <p:spPr>
          <a:xfrm>
            <a:off x="10497063" y="1928432"/>
            <a:ext cx="823064" cy="36166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recursos</a:t>
            </a:r>
          </a:p>
        </p:txBody>
      </p:sp>
    </p:spTree>
    <p:extLst>
      <p:ext uri="{BB962C8B-B14F-4D97-AF65-F5344CB8AC3E}">
        <p14:creationId xmlns:p14="http://schemas.microsoft.com/office/powerpoint/2010/main" val="1544422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30301" y="389778"/>
            <a:ext cx="4510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Tablas Input-Output: Tabla de DESTINO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2312377" y="1946248"/>
            <a:ext cx="4324185" cy="3910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Demanda interna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6802752" y="1957741"/>
            <a:ext cx="3385075" cy="40479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809" y="6262658"/>
            <a:ext cx="4933950" cy="371475"/>
          </a:xfrm>
          <a:prstGeom prst="rect">
            <a:avLst/>
          </a:prstGeom>
        </p:spPr>
      </p:pic>
      <p:cxnSp>
        <p:nvCxnSpPr>
          <p:cNvPr id="25" name="Conector recto 24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diagonales redondeadas 1">
            <a:extLst>
              <a:ext uri="{FF2B5EF4-FFF2-40B4-BE49-F238E27FC236}">
                <a16:creationId xmlns:a16="http://schemas.microsoft.com/office/drawing/2014/main" id="{1221C8CC-6CCE-4702-B393-60B03A573519}"/>
              </a:ext>
            </a:extLst>
          </p:cNvPr>
          <p:cNvSpPr/>
          <p:nvPr/>
        </p:nvSpPr>
        <p:spPr>
          <a:xfrm>
            <a:off x="147145" y="1020444"/>
            <a:ext cx="11521964" cy="650701"/>
          </a:xfrm>
          <a:prstGeom prst="round2DiagRect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561BC9E-4F47-4D29-A728-729299718B09}"/>
              </a:ext>
            </a:extLst>
          </p:cNvPr>
          <p:cNvSpPr txBox="1"/>
          <p:nvPr/>
        </p:nvSpPr>
        <p:spPr>
          <a:xfrm>
            <a:off x="4254091" y="1034349"/>
            <a:ext cx="33080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b="1">
                <a:solidFill>
                  <a:schemeClr val="bg1"/>
                </a:solidFill>
              </a:rPr>
              <a:t>E  M  P  L  E  O  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6C32EEA-91A2-4801-BA56-54D58F25F953}"/>
              </a:ext>
            </a:extLst>
          </p:cNvPr>
          <p:cNvSpPr/>
          <p:nvPr/>
        </p:nvSpPr>
        <p:spPr>
          <a:xfrm>
            <a:off x="158639" y="1761467"/>
            <a:ext cx="11508828" cy="4401205"/>
          </a:xfrm>
          <a:prstGeom prst="rect">
            <a:avLst/>
          </a:prstGeom>
          <a:noFill/>
          <a:ln w="28575">
            <a:solidFill>
              <a:srgbClr val="EE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926" y="2412525"/>
            <a:ext cx="1721638" cy="1750452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2008" y="2405518"/>
            <a:ext cx="672608" cy="1757459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9900" y="2418056"/>
            <a:ext cx="666662" cy="1741924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2753" y="2412525"/>
            <a:ext cx="3385075" cy="173538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301" y="2427591"/>
            <a:ext cx="3171621" cy="1720321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8798" y="2389216"/>
            <a:ext cx="1340826" cy="1770764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301" y="4257645"/>
            <a:ext cx="3181114" cy="1633161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4926" y="4257645"/>
            <a:ext cx="1697067" cy="1633161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4251" y="4257645"/>
            <a:ext cx="660365" cy="1633161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6516" y="4249858"/>
            <a:ext cx="666662" cy="1648734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02752" y="4238233"/>
            <a:ext cx="3385075" cy="164254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98798" y="4238233"/>
            <a:ext cx="1298508" cy="1623135"/>
          </a:xfrm>
          <a:prstGeom prst="rect">
            <a:avLst/>
          </a:prstGeom>
        </p:spPr>
      </p:pic>
      <p:sp>
        <p:nvSpPr>
          <p:cNvPr id="43" name="Rectángulo redondeado 42"/>
          <p:cNvSpPr/>
          <p:nvPr/>
        </p:nvSpPr>
        <p:spPr>
          <a:xfrm>
            <a:off x="10298798" y="1979933"/>
            <a:ext cx="1340826" cy="35733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empleos</a:t>
            </a:r>
          </a:p>
        </p:txBody>
      </p:sp>
    </p:spTree>
    <p:extLst>
      <p:ext uri="{BB962C8B-B14F-4D97-AF65-F5344CB8AC3E}">
        <p14:creationId xmlns:p14="http://schemas.microsoft.com/office/powerpoint/2010/main" val="2287851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82635" y="389778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 Recursos y Empleos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845" y="1713976"/>
            <a:ext cx="9875519" cy="3886200"/>
          </a:xfrm>
          <a:prstGeom prst="rect">
            <a:avLst/>
          </a:prstGeom>
        </p:spPr>
      </p:pic>
      <p:cxnSp>
        <p:nvCxnSpPr>
          <p:cNvPr id="4" name="Conector recto 3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872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08998" y="390867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 Recursos y Empleos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38CBA81A-A48D-4DDE-99F2-4CB06CC9DB1F}"/>
              </a:ext>
            </a:extLst>
          </p:cNvPr>
          <p:cNvGrpSpPr/>
          <p:nvPr/>
        </p:nvGrpSpPr>
        <p:grpSpPr>
          <a:xfrm>
            <a:off x="376846" y="978252"/>
            <a:ext cx="5685904" cy="2290061"/>
            <a:chOff x="1138846" y="1661424"/>
            <a:chExt cx="5685904" cy="2290061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8846" y="1661424"/>
              <a:ext cx="5685904" cy="2237509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sp>
          <p:nvSpPr>
            <p:cNvPr id="2" name="Elipse 1"/>
            <p:cNvSpPr/>
            <p:nvPr/>
          </p:nvSpPr>
          <p:spPr>
            <a:xfrm>
              <a:off x="1828800" y="2019993"/>
              <a:ext cx="681644" cy="608383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Elipse 4"/>
            <p:cNvSpPr/>
            <p:nvPr/>
          </p:nvSpPr>
          <p:spPr>
            <a:xfrm>
              <a:off x="2335876" y="3258589"/>
              <a:ext cx="673331" cy="692896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Elipse 6"/>
            <p:cNvSpPr/>
            <p:nvPr/>
          </p:nvSpPr>
          <p:spPr>
            <a:xfrm>
              <a:off x="4882343" y="1920240"/>
              <a:ext cx="695498" cy="708136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Elipse 35"/>
            <p:cNvSpPr/>
            <p:nvPr/>
          </p:nvSpPr>
          <p:spPr>
            <a:xfrm>
              <a:off x="5430982" y="3208543"/>
              <a:ext cx="673331" cy="692896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13" name="Conector recto 12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n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100" y="4295169"/>
            <a:ext cx="6143625" cy="1200150"/>
          </a:xfrm>
          <a:prstGeom prst="rect">
            <a:avLst/>
          </a:prstGeom>
        </p:spPr>
      </p:pic>
      <p:sp>
        <p:nvSpPr>
          <p:cNvPr id="35" name="CuadroTexto 34"/>
          <p:cNvSpPr txBox="1"/>
          <p:nvPr/>
        </p:nvSpPr>
        <p:spPr>
          <a:xfrm>
            <a:off x="8337940" y="5561009"/>
            <a:ext cx="48722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s-ES" sz="4000" b="1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7089180" y="4469081"/>
            <a:ext cx="4174774" cy="1995241"/>
            <a:chOff x="7089180" y="4469081"/>
            <a:chExt cx="4174774" cy="1995241"/>
          </a:xfrm>
        </p:grpSpPr>
        <p:sp>
          <p:nvSpPr>
            <p:cNvPr id="10" name="Flecha: a la derecha con bandas 9">
              <a:extLst>
                <a:ext uri="{FF2B5EF4-FFF2-40B4-BE49-F238E27FC236}">
                  <a16:creationId xmlns:a16="http://schemas.microsoft.com/office/drawing/2014/main" id="{FC9345BA-3AB4-4FD1-AB4A-7B4778EC6FA4}"/>
                </a:ext>
              </a:extLst>
            </p:cNvPr>
            <p:cNvSpPr/>
            <p:nvPr/>
          </p:nvSpPr>
          <p:spPr>
            <a:xfrm rot="16200000">
              <a:off x="10716266" y="5763560"/>
              <a:ext cx="485775" cy="609600"/>
            </a:xfrm>
            <a:prstGeom prst="striped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Flecha: a la derecha con bandas 19">
              <a:extLst>
                <a:ext uri="{FF2B5EF4-FFF2-40B4-BE49-F238E27FC236}">
                  <a16:creationId xmlns:a16="http://schemas.microsoft.com/office/drawing/2014/main" id="{C87DB800-7C5F-4424-8D15-08BF05ABF804}"/>
                </a:ext>
              </a:extLst>
            </p:cNvPr>
            <p:cNvSpPr/>
            <p:nvPr/>
          </p:nvSpPr>
          <p:spPr>
            <a:xfrm rot="16200000">
              <a:off x="10716265" y="5126369"/>
              <a:ext cx="485775" cy="609600"/>
            </a:xfrm>
            <a:prstGeom prst="striped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Elipse 30"/>
            <p:cNvSpPr/>
            <p:nvPr/>
          </p:nvSpPr>
          <p:spPr>
            <a:xfrm>
              <a:off x="7089180" y="4469081"/>
              <a:ext cx="759671" cy="1193096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Elipse 31"/>
            <p:cNvSpPr/>
            <p:nvPr/>
          </p:nvSpPr>
          <p:spPr>
            <a:xfrm>
              <a:off x="9563948" y="4469081"/>
              <a:ext cx="914400" cy="1193096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Flecha: curvada hacia arriba 7">
              <a:extLst>
                <a:ext uri="{FF2B5EF4-FFF2-40B4-BE49-F238E27FC236}">
                  <a16:creationId xmlns:a16="http://schemas.microsoft.com/office/drawing/2014/main" id="{07AA3E57-2432-4DE9-A333-A67783B4F27E}"/>
                </a:ext>
              </a:extLst>
            </p:cNvPr>
            <p:cNvSpPr/>
            <p:nvPr/>
          </p:nvSpPr>
          <p:spPr>
            <a:xfrm>
              <a:off x="7430694" y="5728598"/>
              <a:ext cx="2824654" cy="735724"/>
            </a:xfrm>
            <a:prstGeom prst="curvedUpArrow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6274627" y="3112488"/>
            <a:ext cx="3898877" cy="2549689"/>
            <a:chOff x="6274627" y="3112488"/>
            <a:chExt cx="3898877" cy="2549689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A2979CCB-1355-4BDA-AF0C-7EE319CE96EC}"/>
                </a:ext>
              </a:extLst>
            </p:cNvPr>
            <p:cNvSpPr/>
            <p:nvPr/>
          </p:nvSpPr>
          <p:spPr>
            <a:xfrm>
              <a:off x="8823386" y="4469081"/>
              <a:ext cx="746534" cy="119309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87B46280-4DA3-4D40-9E14-9853DC65FDD2}"/>
                </a:ext>
              </a:extLst>
            </p:cNvPr>
            <p:cNvSpPr/>
            <p:nvPr/>
          </p:nvSpPr>
          <p:spPr>
            <a:xfrm>
              <a:off x="6274627" y="4469081"/>
              <a:ext cx="746534" cy="119309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Flecha: curvada hacia arriba 20">
              <a:extLst>
                <a:ext uri="{FF2B5EF4-FFF2-40B4-BE49-F238E27FC236}">
                  <a16:creationId xmlns:a16="http://schemas.microsoft.com/office/drawing/2014/main" id="{8F07698C-DB7C-4A19-AD52-49EBAA055406}"/>
                </a:ext>
              </a:extLst>
            </p:cNvPr>
            <p:cNvSpPr/>
            <p:nvPr/>
          </p:nvSpPr>
          <p:spPr>
            <a:xfrm flipV="1">
              <a:off x="6576728" y="3363770"/>
              <a:ext cx="2824654" cy="735724"/>
            </a:xfrm>
            <a:prstGeom prst="curved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2" name="Flecha: a la derecha con bandas 21">
              <a:extLst>
                <a:ext uri="{FF2B5EF4-FFF2-40B4-BE49-F238E27FC236}">
                  <a16:creationId xmlns:a16="http://schemas.microsoft.com/office/drawing/2014/main" id="{EC34D913-0D43-41BD-874D-B3B60CCE05FA}"/>
                </a:ext>
              </a:extLst>
            </p:cNvPr>
            <p:cNvSpPr/>
            <p:nvPr/>
          </p:nvSpPr>
          <p:spPr>
            <a:xfrm rot="5400000" flipV="1">
              <a:off x="9625816" y="3050576"/>
              <a:ext cx="485775" cy="609600"/>
            </a:xfrm>
            <a:prstGeom prst="striped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Flecha: a la derecha con bandas 22">
              <a:extLst>
                <a:ext uri="{FF2B5EF4-FFF2-40B4-BE49-F238E27FC236}">
                  <a16:creationId xmlns:a16="http://schemas.microsoft.com/office/drawing/2014/main" id="{18F4E2EB-FCF1-4267-A0E9-DA8001850089}"/>
                </a:ext>
              </a:extLst>
            </p:cNvPr>
            <p:cNvSpPr/>
            <p:nvPr/>
          </p:nvSpPr>
          <p:spPr>
            <a:xfrm rot="5400000" flipV="1">
              <a:off x="9625816" y="3602369"/>
              <a:ext cx="485775" cy="609600"/>
            </a:xfrm>
            <a:prstGeom prst="striped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79895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224179" y="714565"/>
            <a:ext cx="4114800" cy="2533650"/>
            <a:chOff x="3290460" y="266873"/>
            <a:chExt cx="4114800" cy="2533650"/>
          </a:xfrm>
        </p:grpSpPr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90460" y="266873"/>
              <a:ext cx="4114800" cy="2533650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4983016" y="2069869"/>
              <a:ext cx="7296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>
                  <a:solidFill>
                    <a:srgbClr val="002060"/>
                  </a:solidFill>
                  <a:latin typeface="Cambria" panose="02040503050406030204" pitchFamily="18" charset="0"/>
                </a:rPr>
                <a:t>2018</a:t>
              </a: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270967" y="3091713"/>
            <a:ext cx="4681569" cy="1723471"/>
            <a:chOff x="270967" y="3091713"/>
            <a:chExt cx="4681569" cy="1723471"/>
          </a:xfrm>
        </p:grpSpPr>
        <p:sp>
          <p:nvSpPr>
            <p:cNvPr id="36" name="Flecha a la derecha con bandas 35"/>
            <p:cNvSpPr/>
            <p:nvPr/>
          </p:nvSpPr>
          <p:spPr>
            <a:xfrm rot="7323496">
              <a:off x="2520564" y="3117892"/>
              <a:ext cx="826044" cy="773686"/>
            </a:xfrm>
            <a:prstGeom prst="striped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7" name="Rectángulo redondeado 36"/>
            <p:cNvSpPr/>
            <p:nvPr/>
          </p:nvSpPr>
          <p:spPr>
            <a:xfrm>
              <a:off x="270967" y="3955809"/>
              <a:ext cx="1180407" cy="83127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b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Consumo intermedio</a:t>
              </a:r>
            </a:p>
            <a:p>
              <a:pPr algn="ctr"/>
              <a:r>
                <a:rPr lang="es-ES" sz="1200" b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29%</a:t>
              </a:r>
            </a:p>
          </p:txBody>
        </p:sp>
        <p:sp>
          <p:nvSpPr>
            <p:cNvPr id="38" name="Rectángulo redondeado 37"/>
            <p:cNvSpPr/>
            <p:nvPr/>
          </p:nvSpPr>
          <p:spPr>
            <a:xfrm>
              <a:off x="1548003" y="3983913"/>
              <a:ext cx="1028007" cy="83127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Gasto en Consumo Final</a:t>
              </a:r>
            </a:p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20%</a:t>
              </a:r>
            </a:p>
          </p:txBody>
        </p:sp>
        <p:sp>
          <p:nvSpPr>
            <p:cNvPr id="39" name="Rectángulo redondeado 38"/>
            <p:cNvSpPr/>
            <p:nvPr/>
          </p:nvSpPr>
          <p:spPr>
            <a:xfrm>
              <a:off x="2667451" y="3974379"/>
              <a:ext cx="925484" cy="83127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FBC</a:t>
              </a:r>
            </a:p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6%</a:t>
              </a:r>
            </a:p>
          </p:txBody>
        </p:sp>
        <p:sp>
          <p:nvSpPr>
            <p:cNvPr id="40" name="Rectángulo redondeado 39"/>
            <p:cNvSpPr/>
            <p:nvPr/>
          </p:nvSpPr>
          <p:spPr>
            <a:xfrm>
              <a:off x="3684375" y="3964845"/>
              <a:ext cx="1268161" cy="84080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Exportaciones 19%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7238989" y="3110738"/>
            <a:ext cx="1431335" cy="3413658"/>
            <a:chOff x="7238989" y="3110738"/>
            <a:chExt cx="1431335" cy="3413658"/>
          </a:xfrm>
        </p:grpSpPr>
        <p:sp>
          <p:nvSpPr>
            <p:cNvPr id="41" name="Flecha a la derecha con bandas 40"/>
            <p:cNvSpPr/>
            <p:nvPr/>
          </p:nvSpPr>
          <p:spPr>
            <a:xfrm rot="2944006">
              <a:off x="7227326" y="3122401"/>
              <a:ext cx="748290" cy="724964"/>
            </a:xfrm>
            <a:prstGeom prst="stripedRightArrow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Rectángulo redondeado 41"/>
            <p:cNvSpPr/>
            <p:nvPr/>
          </p:nvSpPr>
          <p:spPr>
            <a:xfrm>
              <a:off x="7489917" y="3850905"/>
              <a:ext cx="1180407" cy="83127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Consumo intermedio</a:t>
              </a:r>
            </a:p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17,9%</a:t>
              </a:r>
            </a:p>
          </p:txBody>
        </p:sp>
        <p:sp>
          <p:nvSpPr>
            <p:cNvPr id="43" name="Rectángulo redondeado 42"/>
            <p:cNvSpPr/>
            <p:nvPr/>
          </p:nvSpPr>
          <p:spPr>
            <a:xfrm>
              <a:off x="7556421" y="4759985"/>
              <a:ext cx="1028007" cy="83127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Gasto en Consumo Final</a:t>
              </a:r>
            </a:p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   5,7%</a:t>
              </a:r>
            </a:p>
          </p:txBody>
        </p:sp>
        <p:sp>
          <p:nvSpPr>
            <p:cNvPr id="44" name="Rectángulo redondeado 43"/>
            <p:cNvSpPr/>
            <p:nvPr/>
          </p:nvSpPr>
          <p:spPr>
            <a:xfrm>
              <a:off x="7617378" y="5693125"/>
              <a:ext cx="925484" cy="83127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b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FBC</a:t>
              </a:r>
            </a:p>
            <a:p>
              <a:pPr algn="ctr"/>
              <a:r>
                <a:rPr lang="es-ES" sz="1200" b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2,5%</a:t>
              </a:r>
            </a:p>
          </p:txBody>
        </p:sp>
      </p:grpSp>
      <p:sp>
        <p:nvSpPr>
          <p:cNvPr id="30" name="CuadroTexto 29"/>
          <p:cNvSpPr txBox="1"/>
          <p:nvPr/>
        </p:nvSpPr>
        <p:spPr>
          <a:xfrm>
            <a:off x="270967" y="389778"/>
            <a:ext cx="477566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ES" b="1">
                <a:solidFill>
                  <a:srgbClr val="002060"/>
                </a:solidFill>
                <a:latin typeface="Arial"/>
                <a:cs typeface="Arial"/>
              </a:rPr>
              <a:t>Destino de la producción e importaciones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o 2"/>
          <p:cNvGrpSpPr/>
          <p:nvPr/>
        </p:nvGrpSpPr>
        <p:grpSpPr>
          <a:xfrm>
            <a:off x="8842590" y="2855883"/>
            <a:ext cx="2987459" cy="3768148"/>
            <a:chOff x="8842590" y="2855883"/>
            <a:chExt cx="2987459" cy="3768148"/>
          </a:xfrm>
        </p:grpSpPr>
        <p:sp>
          <p:nvSpPr>
            <p:cNvPr id="54" name="Rectángulo redondeado 53"/>
            <p:cNvSpPr/>
            <p:nvPr/>
          </p:nvSpPr>
          <p:spPr>
            <a:xfrm>
              <a:off x="10906972" y="2859867"/>
              <a:ext cx="919972" cy="3758623"/>
            </a:xfrm>
            <a:prstGeom prst="roundRect">
              <a:avLst/>
            </a:prstGeom>
            <a:solidFill>
              <a:srgbClr val="E8EFFA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Rectángulo redondeado 52"/>
            <p:cNvSpPr/>
            <p:nvPr/>
          </p:nvSpPr>
          <p:spPr>
            <a:xfrm>
              <a:off x="9435261" y="2855883"/>
              <a:ext cx="929497" cy="3768148"/>
            </a:xfrm>
            <a:prstGeom prst="roundRect">
              <a:avLst/>
            </a:prstGeom>
            <a:solidFill>
              <a:srgbClr val="E8EFFA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5" name="Rectángulo redondeado 44"/>
            <p:cNvSpPr/>
            <p:nvPr/>
          </p:nvSpPr>
          <p:spPr>
            <a:xfrm>
              <a:off x="9537665" y="3950111"/>
              <a:ext cx="724509" cy="632858"/>
            </a:xfrm>
            <a:prstGeom prst="roundRect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9,3 %</a:t>
              </a:r>
            </a:p>
          </p:txBody>
        </p:sp>
        <p:sp>
          <p:nvSpPr>
            <p:cNvPr id="46" name="Rectángulo redondeado 45"/>
            <p:cNvSpPr/>
            <p:nvPr/>
          </p:nvSpPr>
          <p:spPr>
            <a:xfrm>
              <a:off x="9550367" y="4859192"/>
              <a:ext cx="699104" cy="632858"/>
            </a:xfrm>
            <a:prstGeom prst="roundRect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3,3 %</a:t>
              </a:r>
            </a:p>
          </p:txBody>
        </p:sp>
        <p:sp>
          <p:nvSpPr>
            <p:cNvPr id="47" name="Rectángulo redondeado 46"/>
            <p:cNvSpPr/>
            <p:nvPr/>
          </p:nvSpPr>
          <p:spPr>
            <a:xfrm>
              <a:off x="9539313" y="5807494"/>
              <a:ext cx="697536" cy="655653"/>
            </a:xfrm>
            <a:prstGeom prst="roundRect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1,2 %</a:t>
              </a:r>
            </a:p>
          </p:txBody>
        </p:sp>
        <p:sp>
          <p:nvSpPr>
            <p:cNvPr id="48" name="Rectángulo redondeado 47"/>
            <p:cNvSpPr/>
            <p:nvPr/>
          </p:nvSpPr>
          <p:spPr>
            <a:xfrm>
              <a:off x="11028679" y="3954547"/>
              <a:ext cx="724509" cy="632858"/>
            </a:xfrm>
            <a:prstGeom prst="roundRect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8,6 %</a:t>
              </a:r>
            </a:p>
          </p:txBody>
        </p:sp>
        <p:sp>
          <p:nvSpPr>
            <p:cNvPr id="49" name="Rectángulo redondeado 48"/>
            <p:cNvSpPr/>
            <p:nvPr/>
          </p:nvSpPr>
          <p:spPr>
            <a:xfrm>
              <a:off x="11028679" y="4859192"/>
              <a:ext cx="727679" cy="728108"/>
            </a:xfrm>
            <a:prstGeom prst="roundRect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2,4 %</a:t>
              </a:r>
            </a:p>
          </p:txBody>
        </p:sp>
        <p:sp>
          <p:nvSpPr>
            <p:cNvPr id="50" name="Rectángulo redondeado 49"/>
            <p:cNvSpPr/>
            <p:nvPr/>
          </p:nvSpPr>
          <p:spPr>
            <a:xfrm>
              <a:off x="11028370" y="5807494"/>
              <a:ext cx="729769" cy="661433"/>
            </a:xfrm>
            <a:prstGeom prst="roundRect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r>
                <a:rPr lang="es-ES" sz="1200" b="1">
                  <a:solidFill>
                    <a:srgbClr val="002060"/>
                  </a:solidFill>
                  <a:latin typeface="Cambria" panose="02040503050406030204" pitchFamily="18" charset="0"/>
                </a:rPr>
                <a:t>1,3 %</a:t>
              </a:r>
            </a:p>
          </p:txBody>
        </p:sp>
        <p:sp>
          <p:nvSpPr>
            <p:cNvPr id="51" name="CuadroTexto 50"/>
            <p:cNvSpPr txBox="1"/>
            <p:nvPr/>
          </p:nvSpPr>
          <p:spPr>
            <a:xfrm>
              <a:off x="9350502" y="3085764"/>
              <a:ext cx="825947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endParaRPr lang="es-ES" sz="1400" b="1">
                <a:solidFill>
                  <a:srgbClr val="0070C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2" name="CuadroTexto 51"/>
            <p:cNvSpPr txBox="1"/>
            <p:nvPr/>
          </p:nvSpPr>
          <p:spPr>
            <a:xfrm>
              <a:off x="11269665" y="3143307"/>
              <a:ext cx="184731" cy="307777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endParaRPr lang="es-ES" sz="1400" b="1">
                <a:solidFill>
                  <a:srgbClr val="0070C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5" name="Más 54"/>
            <p:cNvSpPr/>
            <p:nvPr/>
          </p:nvSpPr>
          <p:spPr>
            <a:xfrm>
              <a:off x="10364638" y="4064609"/>
              <a:ext cx="540081" cy="474312"/>
            </a:xfrm>
            <a:prstGeom prst="mathPlus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8" name="Flecha derecha 57"/>
            <p:cNvSpPr/>
            <p:nvPr/>
          </p:nvSpPr>
          <p:spPr>
            <a:xfrm>
              <a:off x="8845421" y="3957815"/>
              <a:ext cx="429798" cy="589820"/>
            </a:xfrm>
            <a:prstGeom prst="righ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27" name="CuadroTexto 526">
              <a:extLst>
                <a:ext uri="{FF2B5EF4-FFF2-40B4-BE49-F238E27FC236}">
                  <a16:creationId xmlns:a16="http://schemas.microsoft.com/office/drawing/2014/main" id="{11EB8A87-69E7-445F-869E-B3EC39A2F3CD}"/>
                </a:ext>
              </a:extLst>
            </p:cNvPr>
            <p:cNvSpPr txBox="1"/>
            <p:nvPr/>
          </p:nvSpPr>
          <p:spPr>
            <a:xfrm>
              <a:off x="9439275" y="3057525"/>
              <a:ext cx="923925" cy="43088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1100" b="1" dirty="0">
                  <a:solidFill>
                    <a:srgbClr val="002060"/>
                  </a:solidFill>
                  <a:latin typeface="Arial"/>
                  <a:cs typeface="Arial"/>
                </a:rPr>
                <a:t>Resto</a:t>
              </a:r>
            </a:p>
            <a:p>
              <a:pPr algn="ctr"/>
              <a:r>
                <a:rPr lang="es-ES" sz="1100" b="1" dirty="0">
                  <a:solidFill>
                    <a:srgbClr val="002060"/>
                  </a:solidFill>
                  <a:latin typeface="Arial"/>
                  <a:cs typeface="Arial"/>
                </a:rPr>
                <a:t>Estado</a:t>
              </a:r>
            </a:p>
          </p:txBody>
        </p:sp>
        <p:sp>
          <p:nvSpPr>
            <p:cNvPr id="542" name="CuadroTexto 541">
              <a:extLst>
                <a:ext uri="{FF2B5EF4-FFF2-40B4-BE49-F238E27FC236}">
                  <a16:creationId xmlns:a16="http://schemas.microsoft.com/office/drawing/2014/main" id="{9EE7B2DA-52E0-48E4-9A22-5EFB08AC3D6C}"/>
                </a:ext>
              </a:extLst>
            </p:cNvPr>
            <p:cNvSpPr txBox="1"/>
            <p:nvPr/>
          </p:nvSpPr>
          <p:spPr>
            <a:xfrm>
              <a:off x="10906124" y="3190874"/>
              <a:ext cx="923925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1100" b="1">
                  <a:solidFill>
                    <a:srgbClr val="002060"/>
                  </a:solidFill>
                  <a:latin typeface="Arial"/>
                  <a:cs typeface="Arial"/>
                </a:rPr>
                <a:t>Extranjero</a:t>
              </a:r>
              <a:endParaRPr lang="es-ES" sz="1400" b="1"/>
            </a:p>
          </p:txBody>
        </p:sp>
        <p:sp>
          <p:nvSpPr>
            <p:cNvPr id="545" name="Flecha derecha 57">
              <a:extLst>
                <a:ext uri="{FF2B5EF4-FFF2-40B4-BE49-F238E27FC236}">
                  <a16:creationId xmlns:a16="http://schemas.microsoft.com/office/drawing/2014/main" id="{96E6E844-1C9E-49BF-9AC8-A8183EF75834}"/>
                </a:ext>
              </a:extLst>
            </p:cNvPr>
            <p:cNvSpPr/>
            <p:nvPr/>
          </p:nvSpPr>
          <p:spPr>
            <a:xfrm>
              <a:off x="8849308" y="4885261"/>
              <a:ext cx="429798" cy="589820"/>
            </a:xfrm>
            <a:prstGeom prst="righ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6" name="Flecha derecha 57">
              <a:extLst>
                <a:ext uri="{FF2B5EF4-FFF2-40B4-BE49-F238E27FC236}">
                  <a16:creationId xmlns:a16="http://schemas.microsoft.com/office/drawing/2014/main" id="{367B9CFA-01CB-4C9C-8427-112CE1A5B2C9}"/>
                </a:ext>
              </a:extLst>
            </p:cNvPr>
            <p:cNvSpPr/>
            <p:nvPr/>
          </p:nvSpPr>
          <p:spPr>
            <a:xfrm>
              <a:off x="8842590" y="5776006"/>
              <a:ext cx="429798" cy="589820"/>
            </a:xfrm>
            <a:prstGeom prst="righ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7" name="Más 54">
              <a:extLst>
                <a:ext uri="{FF2B5EF4-FFF2-40B4-BE49-F238E27FC236}">
                  <a16:creationId xmlns:a16="http://schemas.microsoft.com/office/drawing/2014/main" id="{A20249BB-1316-4174-AEFE-1E52373E71B3}"/>
                </a:ext>
              </a:extLst>
            </p:cNvPr>
            <p:cNvSpPr/>
            <p:nvPr/>
          </p:nvSpPr>
          <p:spPr>
            <a:xfrm>
              <a:off x="10364637" y="4940908"/>
              <a:ext cx="540081" cy="474312"/>
            </a:xfrm>
            <a:prstGeom prst="mathPlus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8" name="Más 54">
              <a:extLst>
                <a:ext uri="{FF2B5EF4-FFF2-40B4-BE49-F238E27FC236}">
                  <a16:creationId xmlns:a16="http://schemas.microsoft.com/office/drawing/2014/main" id="{5E8895D8-D30F-43BB-AF07-23C1B8BCFF69}"/>
                </a:ext>
              </a:extLst>
            </p:cNvPr>
            <p:cNvSpPr/>
            <p:nvPr/>
          </p:nvSpPr>
          <p:spPr>
            <a:xfrm>
              <a:off x="10364637" y="5893408"/>
              <a:ext cx="540081" cy="474312"/>
            </a:xfrm>
            <a:prstGeom prst="mathPlus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45167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465189" y="1124744"/>
            <a:ext cx="7345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u-ES" b="1">
                <a:solidFill>
                  <a:srgbClr val="002060"/>
                </a:solidFill>
                <a:cs typeface="Arial" panose="020B0604020202020204" pitchFamily="34" charset="0"/>
              </a:rPr>
              <a:t>INDICE</a:t>
            </a:r>
            <a:endParaRPr lang="es-ES_tradnl" altLang="eu-ES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041750" y="2105217"/>
            <a:ext cx="6768802" cy="322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723900" indent="-533400"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33400" indent="-342900">
              <a:lnSpc>
                <a:spcPct val="250000"/>
              </a:lnSpc>
              <a:buAutoNum type="arabicPeriod"/>
            </a:pPr>
            <a:r>
              <a:rPr lang="es-ES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Introducción: Tablas Input-Output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 b="1">
                <a:solidFill>
                  <a:srgbClr val="002060"/>
                </a:solidFill>
                <a:latin typeface="Arial"/>
                <a:cs typeface="Arial"/>
              </a:rPr>
              <a:t>2. Contexto económico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3. Ratios de dependencia exterior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4. La dependencia exterior en el sistema productivo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8"/>
            <a:ext cx="1836737" cy="595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066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5">
            <a:extLst>
              <a:ext uri="{FF2B5EF4-FFF2-40B4-BE49-F238E27FC236}">
                <a16:creationId xmlns:a16="http://schemas.microsoft.com/office/drawing/2014/main" id="{36E22FEE-C477-4612-A27D-CA5A6B360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935" y="389778"/>
            <a:ext cx="84431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_tradnl" altLang="eu-ES" sz="1800" b="1" dirty="0">
                <a:solidFill>
                  <a:srgbClr val="002060"/>
                </a:solidFill>
                <a:latin typeface="Arial"/>
                <a:cs typeface="Arial"/>
              </a:rPr>
              <a:t>Principales agregados macroeconómicos. Volumen encadenado</a:t>
            </a:r>
            <a:endParaRPr lang="es-ES_tradnl" altLang="eu-ES" sz="18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1849682" y="1802055"/>
            <a:ext cx="8134717" cy="3209925"/>
            <a:chOff x="1849682" y="1802055"/>
            <a:chExt cx="8134717" cy="3209925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49682" y="1802055"/>
              <a:ext cx="8105775" cy="3209925"/>
            </a:xfrm>
            <a:prstGeom prst="rect">
              <a:avLst/>
            </a:prstGeom>
          </p:spPr>
        </p:pic>
        <p:sp>
          <p:nvSpPr>
            <p:cNvPr id="3" name="Elipse 2"/>
            <p:cNvSpPr/>
            <p:nvPr/>
          </p:nvSpPr>
          <p:spPr>
            <a:xfrm>
              <a:off x="9465653" y="3701562"/>
              <a:ext cx="518746" cy="19343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Elipse 12"/>
            <p:cNvSpPr/>
            <p:nvPr/>
          </p:nvSpPr>
          <p:spPr>
            <a:xfrm>
              <a:off x="9465653" y="4260055"/>
              <a:ext cx="518746" cy="19343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Elipse 14"/>
            <p:cNvSpPr/>
            <p:nvPr/>
          </p:nvSpPr>
          <p:spPr>
            <a:xfrm>
              <a:off x="2083046" y="3701561"/>
              <a:ext cx="879962" cy="1934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Elipse 15"/>
            <p:cNvSpPr/>
            <p:nvPr/>
          </p:nvSpPr>
          <p:spPr>
            <a:xfrm>
              <a:off x="2083046" y="4260055"/>
              <a:ext cx="879962" cy="1934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566326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297445"/>
            <a:ext cx="52370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u-ES" sz="2400" b="1">
                <a:solidFill>
                  <a:srgbClr val="002060"/>
                </a:solidFill>
                <a:cs typeface="Arial" panose="020B0604020202020204" pitchFamily="34" charset="0"/>
              </a:rPr>
              <a:t>Evolución de las exportaciones</a:t>
            </a:r>
            <a:endParaRPr lang="es-ES_tradnl" altLang="eu-ES" sz="240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976" y="1022123"/>
            <a:ext cx="9450626" cy="4930327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62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8189" y="297445"/>
            <a:ext cx="52370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u-ES" sz="2400" b="1">
                <a:solidFill>
                  <a:srgbClr val="002060"/>
                </a:solidFill>
                <a:cs typeface="Arial" panose="020B0604020202020204" pitchFamily="34" charset="0"/>
              </a:rPr>
              <a:t>Evolución de las importaciones</a:t>
            </a:r>
            <a:endParaRPr lang="es-ES_tradnl" altLang="eu-ES" sz="240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17" y="1080651"/>
            <a:ext cx="9929089" cy="4770098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676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5">
            <a:extLst>
              <a:ext uri="{FF2B5EF4-FFF2-40B4-BE49-F238E27FC236}">
                <a16:creationId xmlns:a16="http://schemas.microsoft.com/office/drawing/2014/main" id="{AAD4850C-527C-47E5-A2A5-6756BD4A5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47" y="398086"/>
            <a:ext cx="84431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_tradnl" altLang="eu-ES" sz="1800" b="1">
                <a:solidFill>
                  <a:srgbClr val="002060"/>
                </a:solidFill>
                <a:latin typeface="Arial"/>
                <a:cs typeface="Arial"/>
              </a:rPr>
              <a:t>Demanda Externa. Volumen encadenado vs Precios corrientes</a:t>
            </a:r>
            <a:endParaRPr lang="es-ES_tradnl" altLang="eu-ES" sz="18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215663" y="1019908"/>
            <a:ext cx="6515052" cy="2258370"/>
            <a:chOff x="2215663" y="1019908"/>
            <a:chExt cx="6515052" cy="2258370"/>
          </a:xfrm>
        </p:grpSpPr>
        <p:sp>
          <p:nvSpPr>
            <p:cNvPr id="10" name="Redondear rectángulo de esquina diagonal 9"/>
            <p:cNvSpPr/>
            <p:nvPr/>
          </p:nvSpPr>
          <p:spPr>
            <a:xfrm>
              <a:off x="2215663" y="1019908"/>
              <a:ext cx="1925516" cy="474784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21169" y="1128442"/>
              <a:ext cx="6409546" cy="2149836"/>
            </a:xfrm>
            <a:prstGeom prst="rect">
              <a:avLst/>
            </a:prstGeom>
          </p:spPr>
        </p:pic>
      </p:grpSp>
      <p:grpSp>
        <p:nvGrpSpPr>
          <p:cNvPr id="6" name="Grupo 5"/>
          <p:cNvGrpSpPr/>
          <p:nvPr/>
        </p:nvGrpSpPr>
        <p:grpSpPr>
          <a:xfrm>
            <a:off x="2215662" y="3678116"/>
            <a:ext cx="6515053" cy="2214059"/>
            <a:chOff x="2215662" y="3678116"/>
            <a:chExt cx="6515053" cy="2214059"/>
          </a:xfrm>
        </p:grpSpPr>
        <p:sp>
          <p:nvSpPr>
            <p:cNvPr id="11" name="Redondear rectángulo de esquina diagonal 10"/>
            <p:cNvSpPr/>
            <p:nvPr/>
          </p:nvSpPr>
          <p:spPr>
            <a:xfrm>
              <a:off x="2215662" y="3678116"/>
              <a:ext cx="1925516" cy="410307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00654" y="3756760"/>
              <a:ext cx="6430061" cy="2135415"/>
            </a:xfrm>
            <a:prstGeom prst="rect">
              <a:avLst/>
            </a:prstGeom>
          </p:spPr>
        </p:pic>
      </p:grpSp>
      <p:grpSp>
        <p:nvGrpSpPr>
          <p:cNvPr id="7" name="Grupo 6"/>
          <p:cNvGrpSpPr/>
          <p:nvPr/>
        </p:nvGrpSpPr>
        <p:grpSpPr>
          <a:xfrm>
            <a:off x="5111261" y="2083777"/>
            <a:ext cx="3228973" cy="4218816"/>
            <a:chOff x="5111261" y="2083777"/>
            <a:chExt cx="3228973" cy="4218816"/>
          </a:xfrm>
        </p:grpSpPr>
        <p:sp>
          <p:nvSpPr>
            <p:cNvPr id="12" name="Flecha curvada hacia la izquierda 11"/>
            <p:cNvSpPr/>
            <p:nvPr/>
          </p:nvSpPr>
          <p:spPr>
            <a:xfrm>
              <a:off x="8069090" y="2203360"/>
              <a:ext cx="271144" cy="2818648"/>
            </a:xfrm>
            <a:prstGeom prst="curvedLeftArrow">
              <a:avLst>
                <a:gd name="adj1" fmla="val 50000"/>
                <a:gd name="adj2" fmla="val 109930"/>
                <a:gd name="adj3" fmla="val 44456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3" name="Flecha curvada hacia la izquierda 12"/>
            <p:cNvSpPr/>
            <p:nvPr/>
          </p:nvSpPr>
          <p:spPr>
            <a:xfrm>
              <a:off x="8069090" y="2638444"/>
              <a:ext cx="271144" cy="2818648"/>
            </a:xfrm>
            <a:prstGeom prst="curvedLeftArrow">
              <a:avLst>
                <a:gd name="adj1" fmla="val 50000"/>
                <a:gd name="adj2" fmla="val 109930"/>
                <a:gd name="adj3" fmla="val 44456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9" name="Elipse 18"/>
            <p:cNvSpPr/>
            <p:nvPr/>
          </p:nvSpPr>
          <p:spPr>
            <a:xfrm>
              <a:off x="7517423" y="2083777"/>
              <a:ext cx="483577" cy="254977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/>
            <p:cNvSpPr/>
            <p:nvPr/>
          </p:nvSpPr>
          <p:spPr>
            <a:xfrm>
              <a:off x="7585513" y="4696978"/>
              <a:ext cx="483577" cy="254977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/>
            <p:cNvSpPr/>
            <p:nvPr/>
          </p:nvSpPr>
          <p:spPr>
            <a:xfrm>
              <a:off x="7543800" y="2579148"/>
              <a:ext cx="517621" cy="257978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/>
            <p:cNvSpPr/>
            <p:nvPr/>
          </p:nvSpPr>
          <p:spPr>
            <a:xfrm>
              <a:off x="7568491" y="5199114"/>
              <a:ext cx="517621" cy="257978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Flecha curvada hacia arriba 22"/>
            <p:cNvSpPr/>
            <p:nvPr/>
          </p:nvSpPr>
          <p:spPr>
            <a:xfrm>
              <a:off x="5178669" y="3315296"/>
              <a:ext cx="1362807" cy="337039"/>
            </a:xfrm>
            <a:prstGeom prst="curvedUp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4" name="Flecha curvada hacia arriba 23"/>
            <p:cNvSpPr/>
            <p:nvPr/>
          </p:nvSpPr>
          <p:spPr>
            <a:xfrm>
              <a:off x="5111261" y="5965554"/>
              <a:ext cx="1362807" cy="337039"/>
            </a:xfrm>
            <a:prstGeom prst="curvedUp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851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02604" y="398086"/>
            <a:ext cx="73073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_tradnl" altLang="eu-ES" sz="1800" b="1" dirty="0">
                <a:solidFill>
                  <a:srgbClr val="002060"/>
                </a:solidFill>
                <a:latin typeface="Arial"/>
                <a:cs typeface="Arial"/>
              </a:rPr>
              <a:t>Principales productos exportados. 2018. Miles euros</a:t>
            </a:r>
            <a:endParaRPr lang="en-US" sz="1800" dirty="0">
              <a:cs typeface="Arial" panose="020B0604020202020204" pitchFamily="34" charset="0"/>
            </a:endParaRPr>
          </a:p>
        </p:txBody>
      </p:sp>
      <p:cxnSp>
        <p:nvCxnSpPr>
          <p:cNvPr id="5" name="Conector recto 4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1885950"/>
            <a:ext cx="8717206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94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02604" y="398086"/>
            <a:ext cx="73073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_tradnl" altLang="eu-ES" sz="1800" b="1">
                <a:solidFill>
                  <a:srgbClr val="002060"/>
                </a:solidFill>
                <a:latin typeface="Arial"/>
                <a:cs typeface="Arial"/>
              </a:rPr>
              <a:t>Principales sectores importadores. 2018. Miles euros</a:t>
            </a:r>
            <a:endParaRPr lang="en-US" sz="1800">
              <a:cs typeface="Arial" panose="020B0604020202020204" pitchFamily="34" charset="0"/>
            </a:endParaRPr>
          </a:p>
        </p:txBody>
      </p:sp>
      <p:cxnSp>
        <p:nvCxnSpPr>
          <p:cNvPr id="5" name="Conector recto 4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578" y="1757074"/>
            <a:ext cx="8658225" cy="3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57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465189" y="1124744"/>
            <a:ext cx="7345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u-ES" b="1">
                <a:solidFill>
                  <a:srgbClr val="002060"/>
                </a:solidFill>
                <a:cs typeface="Arial" panose="020B0604020202020204" pitchFamily="34" charset="0"/>
              </a:rPr>
              <a:t>INDICE</a:t>
            </a:r>
            <a:endParaRPr lang="es-ES_tradnl" altLang="eu-ES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041750" y="2105217"/>
            <a:ext cx="6768802" cy="322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723900" indent="-533400"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33400" indent="-342900">
              <a:lnSpc>
                <a:spcPct val="250000"/>
              </a:lnSpc>
              <a:buAutoNum type="arabicPeriod"/>
            </a:pPr>
            <a:r>
              <a:rPr lang="es-ES" sz="2000">
                <a:solidFill>
                  <a:srgbClr val="002060"/>
                </a:solidFill>
                <a:latin typeface="Arial"/>
                <a:cs typeface="Arial"/>
              </a:rPr>
              <a:t>Introducción: Tablas Input-Output</a:t>
            </a:r>
            <a:endParaRPr lang="en-US">
              <a:cs typeface="Arial" panose="020B0604020202020204" pitchFamily="34" charset="0"/>
            </a:endParaRPr>
          </a:p>
          <a:p>
            <a:pPr marL="190500" indent="0">
              <a:lnSpc>
                <a:spcPct val="250000"/>
              </a:lnSpc>
              <a:buNone/>
            </a:pPr>
            <a:r>
              <a:rPr lang="es-ES" sz="2000">
                <a:solidFill>
                  <a:srgbClr val="002060"/>
                </a:solidFill>
                <a:latin typeface="Arial"/>
                <a:cs typeface="Arial"/>
              </a:rPr>
              <a:t>2. Contexto económico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 b="1">
                <a:solidFill>
                  <a:srgbClr val="002060"/>
                </a:solidFill>
                <a:latin typeface="Arial"/>
                <a:cs typeface="Arial"/>
              </a:rPr>
              <a:t>3. Ratios de dependencia exterior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4. La dependencia exterior en el sistema productivo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8"/>
            <a:ext cx="1836737" cy="595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184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-90505" y="174335"/>
            <a:ext cx="7345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u-ES" b="1">
                <a:solidFill>
                  <a:srgbClr val="002060"/>
                </a:solidFill>
                <a:cs typeface="Arial" panose="020B0604020202020204" pitchFamily="34" charset="0"/>
              </a:rPr>
              <a:t>3. Ratios de dependencia exterior</a:t>
            </a:r>
            <a:endParaRPr lang="es-ES_tradnl" altLang="eu-ES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494811" y="1999916"/>
            <a:ext cx="82046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 sobre producción distribuida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 distribuida sobre recursos totales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 sobre producción distribuida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 de Consumos Intermedios sobre producción distribuida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 de necesidades internas</a:t>
            </a:r>
          </a:p>
        </p:txBody>
      </p:sp>
      <p:cxnSp>
        <p:nvCxnSpPr>
          <p:cNvPr id="7" name="Conector recto 6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935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19070" y="364835"/>
            <a:ext cx="79930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_tradnl" altLang="eu-ES" sz="1800" b="1">
                <a:solidFill>
                  <a:srgbClr val="002060"/>
                </a:solidFill>
                <a:latin typeface="Arial"/>
                <a:cs typeface="Arial"/>
              </a:rPr>
              <a:t>Ratio1: </a:t>
            </a:r>
            <a:r>
              <a:rPr lang="es-ES" sz="1800" b="1">
                <a:solidFill>
                  <a:srgbClr val="002060"/>
                </a:solidFill>
                <a:latin typeface="Arial"/>
                <a:cs typeface="Arial"/>
              </a:rPr>
              <a:t>Exportaciones sobre producción distribuida</a:t>
            </a:r>
            <a:endParaRPr lang="es-ES_tradnl" altLang="eu-ES" sz="1800">
              <a:solidFill>
                <a:srgbClr val="002060"/>
              </a:solidFill>
              <a:latin typeface="Arial"/>
              <a:cs typeface="Arial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97C5BDB8-0B98-4455-A4D4-8D7A5E438069}"/>
              </a:ext>
            </a:extLst>
          </p:cNvPr>
          <p:cNvGrpSpPr/>
          <p:nvPr/>
        </p:nvGrpSpPr>
        <p:grpSpPr>
          <a:xfrm>
            <a:off x="928778" y="943282"/>
            <a:ext cx="8187513" cy="922463"/>
            <a:chOff x="929374" y="943282"/>
            <a:chExt cx="6943725" cy="1034950"/>
          </a:xfrm>
        </p:grpSpPr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95812E0F-29AE-4EA7-88DD-55CB62985665}"/>
                </a:ext>
              </a:extLst>
            </p:cNvPr>
            <p:cNvSpPr/>
            <p:nvPr/>
          </p:nvSpPr>
          <p:spPr>
            <a:xfrm>
              <a:off x="929374" y="943282"/>
              <a:ext cx="6943725" cy="103495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1128964" y="1108287"/>
              <a:ext cx="6744135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s-ES" dirty="0">
                  <a:solidFill>
                    <a:srgbClr val="002060"/>
                  </a:solidFill>
                  <a:latin typeface="Arial"/>
                  <a:cs typeface="Arial"/>
                </a:rPr>
                <a:t>Mide la apertura al exterior desde la perspectiva de la </a:t>
              </a:r>
              <a:r>
                <a:rPr lang="es-ES" dirty="0" smtClean="0">
                  <a:solidFill>
                    <a:srgbClr val="002060"/>
                  </a:solidFill>
                  <a:latin typeface="Arial"/>
                  <a:cs typeface="Arial"/>
                </a:rPr>
                <a:t>demanda según el volumen de las exportaciones</a:t>
              </a:r>
              <a:r>
                <a:rPr lang="es-ES" dirty="0">
                  <a:solidFill>
                    <a:srgbClr val="002060"/>
                  </a:solidFill>
                  <a:latin typeface="Arial"/>
                  <a:cs typeface="Arial"/>
                </a:rPr>
                <a:t> </a:t>
              </a:r>
              <a:endParaRPr lang="es-ES" dirty="0">
                <a:solidFill>
                  <a:srgbClr val="002060"/>
                </a:solidFill>
              </a:endParaRPr>
            </a:p>
          </p:txBody>
        </p:sp>
      </p:grpSp>
      <p:cxnSp>
        <p:nvCxnSpPr>
          <p:cNvPr id="7" name="Conector recto 6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14" descr="Imagen que contiene Texto&#10;&#10;Descripción generada automáticamente">
            <a:extLst>
              <a:ext uri="{FF2B5EF4-FFF2-40B4-BE49-F238E27FC236}">
                <a16:creationId xmlns:a16="http://schemas.microsoft.com/office/drawing/2014/main" id="{A8617C7B-E0E1-47B4-8738-6C58D8154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007" y="2177334"/>
            <a:ext cx="5026271" cy="1128574"/>
          </a:xfrm>
          <a:prstGeom prst="rect">
            <a:avLst/>
          </a:prstGeom>
        </p:spPr>
      </p:pic>
      <p:sp>
        <p:nvSpPr>
          <p:cNvPr id="10" name="Flecha a la derecha con bandas 9"/>
          <p:cNvSpPr/>
          <p:nvPr/>
        </p:nvSpPr>
        <p:spPr>
          <a:xfrm rot="16200000">
            <a:off x="11664462" y="5070958"/>
            <a:ext cx="483577" cy="571500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a la derecha con bandas 10"/>
          <p:cNvSpPr/>
          <p:nvPr/>
        </p:nvSpPr>
        <p:spPr>
          <a:xfrm rot="16200000">
            <a:off x="11092962" y="4724758"/>
            <a:ext cx="483577" cy="571500"/>
          </a:xfrm>
          <a:prstGeom prst="striped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7E16EB1-6FD3-4337-BDCE-5AEAA94F44F4}"/>
              </a:ext>
            </a:extLst>
          </p:cNvPr>
          <p:cNvSpPr/>
          <p:nvPr/>
        </p:nvSpPr>
        <p:spPr>
          <a:xfrm>
            <a:off x="10546591" y="4888524"/>
            <a:ext cx="502409" cy="22639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383" y="4012224"/>
            <a:ext cx="87820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25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74" y="1686183"/>
            <a:ext cx="10010775" cy="2028825"/>
          </a:xfrm>
          <a:prstGeom prst="rect">
            <a:avLst/>
          </a:prstGeom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19070" y="364835"/>
            <a:ext cx="79930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_tradnl" altLang="eu-ES" sz="1800" b="1">
                <a:solidFill>
                  <a:srgbClr val="002060"/>
                </a:solidFill>
                <a:latin typeface="Arial"/>
                <a:cs typeface="Arial"/>
              </a:rPr>
              <a:t>Ratio1: </a:t>
            </a:r>
            <a:r>
              <a:rPr lang="es-ES" sz="1800" b="1">
                <a:solidFill>
                  <a:srgbClr val="002060"/>
                </a:solidFill>
                <a:latin typeface="Arial"/>
                <a:cs typeface="Arial"/>
              </a:rPr>
              <a:t>Exportaciones sobre producción distribuida</a:t>
            </a:r>
            <a:endParaRPr lang="es-ES_tradnl" altLang="eu-ES" sz="1800">
              <a:solidFill>
                <a:srgbClr val="002060"/>
              </a:solidFill>
              <a:latin typeface="Arial"/>
              <a:cs typeface="Arial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374073" y="75911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 24"/>
          <p:cNvSpPr/>
          <p:nvPr/>
        </p:nvSpPr>
        <p:spPr>
          <a:xfrm>
            <a:off x="10453570" y="2847732"/>
            <a:ext cx="473825" cy="1745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835" name="Grupo 834">
            <a:extLst>
              <a:ext uri="{FF2B5EF4-FFF2-40B4-BE49-F238E27FC236}">
                <a16:creationId xmlns:a16="http://schemas.microsoft.com/office/drawing/2014/main" id="{C9F9A2BD-F4A8-490E-842F-5C3AFB3EE4E8}"/>
              </a:ext>
            </a:extLst>
          </p:cNvPr>
          <p:cNvGrpSpPr/>
          <p:nvPr/>
        </p:nvGrpSpPr>
        <p:grpSpPr>
          <a:xfrm>
            <a:off x="2656010" y="4286250"/>
            <a:ext cx="7515225" cy="1695450"/>
            <a:chOff x="2752725" y="4743450"/>
            <a:chExt cx="7515225" cy="1695450"/>
          </a:xfrm>
        </p:grpSpPr>
        <p:sp>
          <p:nvSpPr>
            <p:cNvPr id="785" name="Rectángulo: esquinas diagonales redondeadas 784">
              <a:extLst>
                <a:ext uri="{FF2B5EF4-FFF2-40B4-BE49-F238E27FC236}">
                  <a16:creationId xmlns:a16="http://schemas.microsoft.com/office/drawing/2014/main" id="{E8675FCB-EAC7-46B8-8F3D-124118E0D9D4}"/>
                </a:ext>
              </a:extLst>
            </p:cNvPr>
            <p:cNvSpPr/>
            <p:nvPr/>
          </p:nvSpPr>
          <p:spPr>
            <a:xfrm>
              <a:off x="2752725" y="4743450"/>
              <a:ext cx="3257550" cy="914400"/>
            </a:xfrm>
            <a:prstGeom prst="round2Diag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2900191" y="4918255"/>
              <a:ext cx="29626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Productos industriales</a:t>
              </a:r>
            </a:p>
          </p:txBody>
        </p:sp>
        <p:grpSp>
          <p:nvGrpSpPr>
            <p:cNvPr id="833" name="Grupo 832">
              <a:extLst>
                <a:ext uri="{FF2B5EF4-FFF2-40B4-BE49-F238E27FC236}">
                  <a16:creationId xmlns:a16="http://schemas.microsoft.com/office/drawing/2014/main" id="{13CA4942-9744-4E40-AA2D-95516ED01644}"/>
                </a:ext>
              </a:extLst>
            </p:cNvPr>
            <p:cNvGrpSpPr/>
            <p:nvPr/>
          </p:nvGrpSpPr>
          <p:grpSpPr>
            <a:xfrm>
              <a:off x="5124450" y="5314950"/>
              <a:ext cx="5143500" cy="1123950"/>
              <a:chOff x="5676900" y="5114925"/>
              <a:chExt cx="5143500" cy="1123950"/>
            </a:xfrm>
          </p:grpSpPr>
          <p:sp>
            <p:nvSpPr>
              <p:cNvPr id="786" name="Rectángulo: esquinas redondeadas 785">
                <a:extLst>
                  <a:ext uri="{FF2B5EF4-FFF2-40B4-BE49-F238E27FC236}">
                    <a16:creationId xmlns:a16="http://schemas.microsoft.com/office/drawing/2014/main" id="{1291ABAF-1E96-45E3-BA7B-B620C5E25E35}"/>
                  </a:ext>
                </a:extLst>
              </p:cNvPr>
              <p:cNvSpPr/>
              <p:nvPr/>
            </p:nvSpPr>
            <p:spPr>
              <a:xfrm>
                <a:off x="5676900" y="5114925"/>
                <a:ext cx="5143500" cy="1123950"/>
              </a:xfrm>
              <a:prstGeom prst="roundRect">
                <a:avLst/>
              </a:prstGeom>
              <a:solidFill>
                <a:schemeClr val="bg1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7" name="Rectángulo 26"/>
              <p:cNvSpPr/>
              <p:nvPr/>
            </p:nvSpPr>
            <p:spPr>
              <a:xfrm>
                <a:off x="5840053" y="5263790"/>
                <a:ext cx="4804520" cy="830997"/>
              </a:xfrm>
              <a:prstGeom prst="rect">
                <a:avLst/>
              </a:prstGeom>
            </p:spPr>
            <p:txBody>
              <a:bodyPr wrap="none" lIns="91440" tIns="45720" rIns="91440" bIns="45720" anchor="t">
                <a:spAutoFit/>
              </a:bodyPr>
              <a:lstStyle/>
              <a:p>
                <a:r>
                  <a:rPr lang="es-ES" sz="1600">
                    <a:solidFill>
                      <a:srgbClr val="002060"/>
                    </a:solidFill>
                    <a:latin typeface="Arial"/>
                    <a:cs typeface="Arial"/>
                  </a:rPr>
                  <a:t>- Material y equipo eléctrico y aparatos domésticos</a:t>
                </a:r>
              </a:p>
              <a:p>
                <a:r>
                  <a:rPr lang="es-ES" sz="1600">
                    <a:solidFill>
                      <a:srgbClr val="002060"/>
                    </a:solidFill>
                    <a:latin typeface="Arial"/>
                    <a:cs typeface="Arial"/>
                  </a:rPr>
                  <a:t>- Maquinaria y equipo </a:t>
                </a:r>
                <a:r>
                  <a:rPr lang="es-ES" sz="1600" err="1">
                    <a:solidFill>
                      <a:srgbClr val="002060"/>
                    </a:solidFill>
                    <a:latin typeface="Arial"/>
                    <a:cs typeface="Arial"/>
                  </a:rPr>
                  <a:t>n.c.o.p</a:t>
                </a:r>
                <a:endParaRPr lang="es-ES" sz="1600">
                  <a:solidFill>
                    <a:srgbClr val="002060"/>
                  </a:solidFill>
                  <a:latin typeface="Arial"/>
                  <a:cs typeface="Arial"/>
                </a:endParaRPr>
              </a:p>
              <a:p>
                <a:r>
                  <a:rPr lang="es-ES" sz="1600">
                    <a:solidFill>
                      <a:srgbClr val="002060"/>
                    </a:solidFill>
                    <a:latin typeface="Arial"/>
                    <a:cs typeface="Arial"/>
                  </a:rPr>
                  <a:t>- Material de transporte</a:t>
                </a:r>
              </a:p>
            </p:txBody>
          </p:sp>
        </p:grp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27E16EB1-6FD3-4337-BDCE-5AEAA94F44F4}"/>
              </a:ext>
            </a:extLst>
          </p:cNvPr>
          <p:cNvSpPr/>
          <p:nvPr/>
        </p:nvSpPr>
        <p:spPr>
          <a:xfrm>
            <a:off x="10453569" y="2375919"/>
            <a:ext cx="502409" cy="31452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Flecha: a la derecha con bandas 29">
            <a:extLst>
              <a:ext uri="{FF2B5EF4-FFF2-40B4-BE49-F238E27FC236}">
                <a16:creationId xmlns:a16="http://schemas.microsoft.com/office/drawing/2014/main" id="{4E1B8841-2BB8-4936-9AC7-7AE90A6071BB}"/>
              </a:ext>
            </a:extLst>
          </p:cNvPr>
          <p:cNvSpPr/>
          <p:nvPr/>
        </p:nvSpPr>
        <p:spPr>
          <a:xfrm rot="16200000">
            <a:off x="11101403" y="2716480"/>
            <a:ext cx="330826" cy="437072"/>
          </a:xfrm>
          <a:prstGeom prst="striped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27E16EB1-6FD3-4337-BDCE-5AEAA94F44F4}"/>
              </a:ext>
            </a:extLst>
          </p:cNvPr>
          <p:cNvSpPr/>
          <p:nvPr/>
        </p:nvSpPr>
        <p:spPr>
          <a:xfrm>
            <a:off x="8865092" y="2375919"/>
            <a:ext cx="502409" cy="31452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38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B324C4A7-136F-41F6-AFE0-544F08488DCF}"/>
              </a:ext>
            </a:extLst>
          </p:cNvPr>
          <p:cNvSpPr/>
          <p:nvPr/>
        </p:nvSpPr>
        <p:spPr>
          <a:xfrm>
            <a:off x="971550" y="1066800"/>
            <a:ext cx="6943725" cy="6477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440486" y="336319"/>
            <a:ext cx="9744510" cy="46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>
                <a:solidFill>
                  <a:srgbClr val="002060"/>
                </a:solidFill>
                <a:latin typeface="Arial"/>
                <a:cs typeface="Arial"/>
              </a:rPr>
              <a:t>Ratio 2: Producción distribuida sobre recursos totales</a:t>
            </a:r>
            <a:endParaRPr lang="es-ES">
              <a:solidFill>
                <a:srgbClr val="002060"/>
              </a:solidFill>
              <a:latin typeface="Arial"/>
              <a:cs typeface="Arial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4336EDF-F090-44E4-9FBE-64A8A94CCBBD}"/>
              </a:ext>
            </a:extLst>
          </p:cNvPr>
          <p:cNvCxnSpPr/>
          <p:nvPr/>
        </p:nvCxnSpPr>
        <p:spPr>
          <a:xfrm>
            <a:off x="488373" y="85436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FD17B948-CCCB-4D1B-B9E9-E64984B8CF7B}"/>
              </a:ext>
            </a:extLst>
          </p:cNvPr>
          <p:cNvSpPr txBox="1"/>
          <p:nvPr/>
        </p:nvSpPr>
        <p:spPr>
          <a:xfrm>
            <a:off x="1057275" y="1200150"/>
            <a:ext cx="66865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02060"/>
                </a:solidFill>
                <a:latin typeface="Arial"/>
              </a:rPr>
              <a:t>Mide la cobertura de los recursos con la producción</a:t>
            </a:r>
            <a:r>
              <a:rPr lang="es-ES">
                <a:solidFill>
                  <a:srgbClr val="002060"/>
                </a:solidFill>
                <a:latin typeface="Arial"/>
                <a:cs typeface="Arial"/>
              </a:rPr>
              <a:t> propia</a:t>
            </a:r>
            <a:r>
              <a:rPr lang="es-ES">
                <a:latin typeface="Arial"/>
                <a:cs typeface="Arial"/>
              </a:rPr>
              <a:t>​</a:t>
            </a:r>
            <a:endParaRPr lang="es-ES"/>
          </a:p>
        </p:txBody>
      </p:sp>
      <p:pic>
        <p:nvPicPr>
          <p:cNvPr id="10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id="{68A11180-AE9A-40BA-941A-ED0965194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060" y="2149814"/>
            <a:ext cx="6567577" cy="732447"/>
          </a:xfrm>
          <a:prstGeom prst="rect">
            <a:avLst/>
          </a:prstGeom>
        </p:spPr>
      </p:pic>
      <p:sp>
        <p:nvSpPr>
          <p:cNvPr id="13" name="Flecha a la derecha con bandas 12"/>
          <p:cNvSpPr/>
          <p:nvPr/>
        </p:nvSpPr>
        <p:spPr>
          <a:xfrm rot="5400000">
            <a:off x="9657457" y="4389556"/>
            <a:ext cx="483577" cy="571500"/>
          </a:xfrm>
          <a:prstGeom prst="striped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985" y="3974123"/>
            <a:ext cx="6267084" cy="16529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0184996" y="4800599"/>
            <a:ext cx="573074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137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6">
            <a:extLst>
              <a:ext uri="{FF2B5EF4-FFF2-40B4-BE49-F238E27FC236}">
                <a16:creationId xmlns:a16="http://schemas.microsoft.com/office/drawing/2014/main" id="{21EEB773-5C8C-4ACC-9FD7-E5E2FA8548D7}"/>
              </a:ext>
            </a:extLst>
          </p:cNvPr>
          <p:cNvCxnSpPr/>
          <p:nvPr/>
        </p:nvCxnSpPr>
        <p:spPr>
          <a:xfrm>
            <a:off x="445960" y="816619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378E014D-39DA-40D1-B687-7245F71A9DD3}"/>
              </a:ext>
            </a:extLst>
          </p:cNvPr>
          <p:cNvSpPr txBox="1"/>
          <p:nvPr/>
        </p:nvSpPr>
        <p:spPr>
          <a:xfrm>
            <a:off x="440486" y="336319"/>
            <a:ext cx="9744510" cy="46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>
                <a:solidFill>
                  <a:srgbClr val="002060"/>
                </a:solidFill>
                <a:latin typeface="Arial"/>
                <a:cs typeface="Arial"/>
              </a:rPr>
              <a:t>Ratio 2: Producción distribuida sobre recursos totales</a:t>
            </a:r>
            <a:endParaRPr lang="es-ES">
              <a:solidFill>
                <a:srgbClr val="002060"/>
              </a:solidFill>
              <a:latin typeface="Arial"/>
              <a:cs typeface="Arial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414110" y="1331095"/>
            <a:ext cx="3518811" cy="729761"/>
            <a:chOff x="440486" y="1348679"/>
            <a:chExt cx="3518811" cy="729761"/>
          </a:xfrm>
        </p:grpSpPr>
        <p:sp>
          <p:nvSpPr>
            <p:cNvPr id="18" name="Recortar rectángulo de esquina diagonal 17"/>
            <p:cNvSpPr/>
            <p:nvPr/>
          </p:nvSpPr>
          <p:spPr>
            <a:xfrm>
              <a:off x="440486" y="1348679"/>
              <a:ext cx="3518811" cy="729761"/>
            </a:xfrm>
            <a:prstGeom prst="snip2Diag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839023" y="1421173"/>
              <a:ext cx="25458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6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Aumento del peso de la </a:t>
              </a:r>
            </a:p>
            <a:p>
              <a:pPr algn="ctr"/>
              <a:r>
                <a:rPr lang="es-ES" sz="16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producción propia</a:t>
              </a:r>
            </a:p>
          </p:txBody>
        </p:sp>
      </p:grpSp>
      <p:sp>
        <p:nvSpPr>
          <p:cNvPr id="19" name="Recortar rectángulo de esquina diagonal 18"/>
          <p:cNvSpPr/>
          <p:nvPr/>
        </p:nvSpPr>
        <p:spPr>
          <a:xfrm flipH="1">
            <a:off x="8030305" y="3453787"/>
            <a:ext cx="3373316" cy="729762"/>
          </a:xfrm>
          <a:prstGeom prst="snip2DiagRect">
            <a:avLst/>
          </a:prstGeom>
          <a:solidFill>
            <a:srgbClr val="FF8B8B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/>
          <p:cNvSpPr txBox="1"/>
          <p:nvPr/>
        </p:nvSpPr>
        <p:spPr>
          <a:xfrm>
            <a:off x="8558633" y="3526280"/>
            <a:ext cx="2316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del peso de </a:t>
            </a:r>
          </a:p>
          <a:p>
            <a:pPr algn="ctr"/>
            <a:r>
              <a:rPr lang="es-ES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importaciones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33" y="2432366"/>
            <a:ext cx="5076825" cy="11620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469" y="4537472"/>
            <a:ext cx="5076825" cy="1162050"/>
          </a:xfrm>
          <a:prstGeom prst="rect">
            <a:avLst/>
          </a:prstGeom>
        </p:spPr>
      </p:pic>
      <p:sp>
        <p:nvSpPr>
          <p:cNvPr id="25" name="Rectángulo redondeado 24"/>
          <p:cNvSpPr/>
          <p:nvPr/>
        </p:nvSpPr>
        <p:spPr>
          <a:xfrm>
            <a:off x="440486" y="2159163"/>
            <a:ext cx="5361121" cy="1916723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redondeado 25"/>
          <p:cNvSpPr/>
          <p:nvPr/>
        </p:nvSpPr>
        <p:spPr>
          <a:xfrm>
            <a:off x="6042500" y="4264269"/>
            <a:ext cx="5361121" cy="1916723"/>
          </a:xfrm>
          <a:prstGeom prst="roundRect">
            <a:avLst/>
          </a:prstGeom>
          <a:noFill/>
          <a:ln w="38100">
            <a:solidFill>
              <a:srgbClr val="FF8B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2976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450" y="3845168"/>
            <a:ext cx="8993335" cy="189676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50011" y="336319"/>
            <a:ext cx="9744510" cy="5078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solidFill>
                  <a:srgbClr val="002060"/>
                </a:solidFill>
                <a:latin typeface="Arial"/>
                <a:cs typeface="Arial"/>
              </a:rPr>
              <a:t>Ratio 3: Importaciones sobre producción distribuida </a:t>
            </a:r>
            <a:endParaRPr lang="es-ES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097B3D2-A420-4AA1-9CD6-F701093EA2C3}"/>
              </a:ext>
            </a:extLst>
          </p:cNvPr>
          <p:cNvCxnSpPr/>
          <p:nvPr/>
        </p:nvCxnSpPr>
        <p:spPr>
          <a:xfrm>
            <a:off x="531505" y="811228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8BE6A01-F038-4A52-AB2E-9B231A8FE1EF}"/>
              </a:ext>
            </a:extLst>
          </p:cNvPr>
          <p:cNvSpPr/>
          <p:nvPr/>
        </p:nvSpPr>
        <p:spPr>
          <a:xfrm>
            <a:off x="971550" y="1066800"/>
            <a:ext cx="8067675" cy="8001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401661F-7A82-49A2-A1A2-F0119FFAE8B2}"/>
              </a:ext>
            </a:extLst>
          </p:cNvPr>
          <p:cNvSpPr txBox="1"/>
          <p:nvPr/>
        </p:nvSpPr>
        <p:spPr>
          <a:xfrm>
            <a:off x="1104900" y="1175555"/>
            <a:ext cx="79724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Mide la dependencia exterior desde una perspectiva de oferta según el volumen de las importaciones</a:t>
            </a:r>
          </a:p>
        </p:txBody>
      </p:sp>
      <p:pic>
        <p:nvPicPr>
          <p:cNvPr id="5" name="Imagen 12" descr="Imagen que contiene Texto&#10;&#10;Descripción generada automáticamente">
            <a:extLst>
              <a:ext uri="{FF2B5EF4-FFF2-40B4-BE49-F238E27FC236}">
                <a16:creationId xmlns:a16="http://schemas.microsoft.com/office/drawing/2014/main" id="{79BD7DB2-BDD6-4D52-A04D-29A0B391C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2715" y="2170332"/>
            <a:ext cx="5197527" cy="1106528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27E16EB1-6FD3-4337-BDCE-5AEAA94F44F4}"/>
              </a:ext>
            </a:extLst>
          </p:cNvPr>
          <p:cNvSpPr/>
          <p:nvPr/>
        </p:nvSpPr>
        <p:spPr>
          <a:xfrm>
            <a:off x="8574916" y="4577772"/>
            <a:ext cx="502409" cy="31452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con bandas 29">
            <a:extLst>
              <a:ext uri="{FF2B5EF4-FFF2-40B4-BE49-F238E27FC236}">
                <a16:creationId xmlns:a16="http://schemas.microsoft.com/office/drawing/2014/main" id="{4E1B8841-2BB8-4936-9AC7-7AE90A6071BB}"/>
              </a:ext>
            </a:extLst>
          </p:cNvPr>
          <p:cNvSpPr/>
          <p:nvPr/>
        </p:nvSpPr>
        <p:spPr>
          <a:xfrm rot="16200000">
            <a:off x="10187833" y="3445831"/>
            <a:ext cx="330826" cy="437072"/>
          </a:xfrm>
          <a:prstGeom prst="striped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con bandas 29">
            <a:extLst>
              <a:ext uri="{FF2B5EF4-FFF2-40B4-BE49-F238E27FC236}">
                <a16:creationId xmlns:a16="http://schemas.microsoft.com/office/drawing/2014/main" id="{4E1B8841-2BB8-4936-9AC7-7AE90A6071BB}"/>
              </a:ext>
            </a:extLst>
          </p:cNvPr>
          <p:cNvSpPr/>
          <p:nvPr/>
        </p:nvSpPr>
        <p:spPr>
          <a:xfrm rot="5400000" flipV="1">
            <a:off x="9399190" y="3443132"/>
            <a:ext cx="330826" cy="442470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4126" y="4491175"/>
            <a:ext cx="566977" cy="48772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1103" y="4892300"/>
            <a:ext cx="573074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76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50011" y="336319"/>
            <a:ext cx="9744510" cy="5078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solidFill>
                  <a:srgbClr val="002060"/>
                </a:solidFill>
                <a:latin typeface="Arial"/>
                <a:cs typeface="Arial"/>
              </a:rPr>
              <a:t>Ratio 3: Importaciones sobre producción distribuida </a:t>
            </a:r>
            <a:endParaRPr lang="es-ES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097B3D2-A420-4AA1-9CD6-F701093EA2C3}"/>
              </a:ext>
            </a:extLst>
          </p:cNvPr>
          <p:cNvCxnSpPr/>
          <p:nvPr/>
        </p:nvCxnSpPr>
        <p:spPr>
          <a:xfrm>
            <a:off x="473996" y="85436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ortar rectángulo de esquina diagonal 14"/>
          <p:cNvSpPr/>
          <p:nvPr/>
        </p:nvSpPr>
        <p:spPr>
          <a:xfrm>
            <a:off x="473996" y="1559695"/>
            <a:ext cx="3518811" cy="729761"/>
          </a:xfrm>
          <a:prstGeom prst="snip2Diag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Producción &gt; Importaciones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450011" y="2368759"/>
            <a:ext cx="5361121" cy="1916723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ortar rectángulo de esquina diagonal 17"/>
          <p:cNvSpPr/>
          <p:nvPr/>
        </p:nvSpPr>
        <p:spPr>
          <a:xfrm flipH="1">
            <a:off x="8030305" y="3453787"/>
            <a:ext cx="3373316" cy="729762"/>
          </a:xfrm>
          <a:prstGeom prst="snip2DiagRect">
            <a:avLst/>
          </a:prstGeom>
          <a:solidFill>
            <a:srgbClr val="FF8B8B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 &gt; Producción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6042500" y="4264269"/>
            <a:ext cx="5361121" cy="1916723"/>
          </a:xfrm>
          <a:prstGeom prst="roundRect">
            <a:avLst/>
          </a:prstGeom>
          <a:noFill/>
          <a:ln w="38100">
            <a:solidFill>
              <a:srgbClr val="FF8B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09" y="4513017"/>
            <a:ext cx="3305175" cy="1419225"/>
          </a:xfrm>
          <a:prstGeom prst="rect">
            <a:avLst/>
          </a:prstGeom>
        </p:spPr>
      </p:pic>
      <p:grpSp>
        <p:nvGrpSpPr>
          <p:cNvPr id="25" name="Grupo 24"/>
          <p:cNvGrpSpPr/>
          <p:nvPr/>
        </p:nvGrpSpPr>
        <p:grpSpPr>
          <a:xfrm>
            <a:off x="6414749" y="4407509"/>
            <a:ext cx="582212" cy="307778"/>
            <a:chOff x="6230114" y="4407509"/>
            <a:chExt cx="582212" cy="307778"/>
          </a:xfrm>
        </p:grpSpPr>
        <p:sp>
          <p:nvSpPr>
            <p:cNvPr id="21" name="CuadroTexto 20"/>
            <p:cNvSpPr txBox="1"/>
            <p:nvPr/>
          </p:nvSpPr>
          <p:spPr>
            <a:xfrm>
              <a:off x="6230114" y="4407509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  <p:sp>
          <p:nvSpPr>
            <p:cNvPr id="24" name="Redondear rectángulo de esquina sencilla 23"/>
            <p:cNvSpPr/>
            <p:nvPr/>
          </p:nvSpPr>
          <p:spPr>
            <a:xfrm>
              <a:off x="6230115" y="4407510"/>
              <a:ext cx="582211" cy="307777"/>
            </a:xfrm>
            <a:prstGeom prst="round1Rect">
              <a:avLst/>
            </a:prstGeom>
            <a:noFill/>
            <a:ln w="28575">
              <a:solidFill>
                <a:srgbClr val="FF8B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737849" y="2502509"/>
            <a:ext cx="582212" cy="307778"/>
            <a:chOff x="6230114" y="4407509"/>
            <a:chExt cx="582212" cy="307778"/>
          </a:xfrm>
        </p:grpSpPr>
        <p:sp>
          <p:nvSpPr>
            <p:cNvPr id="27" name="CuadroTexto 26"/>
            <p:cNvSpPr txBox="1"/>
            <p:nvPr/>
          </p:nvSpPr>
          <p:spPr>
            <a:xfrm>
              <a:off x="6230114" y="4407509"/>
              <a:ext cx="582211" cy="307777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ES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  <p:sp>
          <p:nvSpPr>
            <p:cNvPr id="28" name="Redondear rectángulo de esquina sencilla 27"/>
            <p:cNvSpPr/>
            <p:nvPr/>
          </p:nvSpPr>
          <p:spPr>
            <a:xfrm>
              <a:off x="6230115" y="4407510"/>
              <a:ext cx="582211" cy="307777"/>
            </a:xfrm>
            <a:prstGeom prst="round1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898" y="2617507"/>
            <a:ext cx="3295650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30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19537" y="278450"/>
            <a:ext cx="8479301" cy="46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>
                <a:solidFill>
                  <a:srgbClr val="002060"/>
                </a:solidFill>
                <a:latin typeface="Arial"/>
                <a:cs typeface="Arial"/>
              </a:rPr>
              <a:t>Ratio 4: Consumos Intermedios importados sobre producción distribuida</a:t>
            </a:r>
            <a:endParaRPr lang="es-ES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F84FB0D-1C38-47DE-968D-00DF65FE4FF1}"/>
              </a:ext>
            </a:extLst>
          </p:cNvPr>
          <p:cNvCxnSpPr/>
          <p:nvPr/>
        </p:nvCxnSpPr>
        <p:spPr>
          <a:xfrm>
            <a:off x="315845" y="825606"/>
            <a:ext cx="8348173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6" descr="Imagen que contiene Texto&#10;&#10;Descripción generada automáticamente">
            <a:extLst>
              <a:ext uri="{FF2B5EF4-FFF2-40B4-BE49-F238E27FC236}">
                <a16:creationId xmlns:a16="http://schemas.microsoft.com/office/drawing/2014/main" id="{4BE3C9AA-1A40-479F-A6E2-BAADE3057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754" y="2551950"/>
            <a:ext cx="5676181" cy="690399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87062EC-6993-46F7-99BC-C94136BB985F}"/>
              </a:ext>
            </a:extLst>
          </p:cNvPr>
          <p:cNvSpPr/>
          <p:nvPr/>
        </p:nvSpPr>
        <p:spPr>
          <a:xfrm>
            <a:off x="971550" y="1066800"/>
            <a:ext cx="8096429" cy="11164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1432E5C-EED7-4438-ADAF-E044DD560208}"/>
              </a:ext>
            </a:extLst>
          </p:cNvPr>
          <p:cNvSpPr txBox="1"/>
          <p:nvPr/>
        </p:nvSpPr>
        <p:spPr>
          <a:xfrm>
            <a:off x="1104900" y="1295400"/>
            <a:ext cx="79724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002060"/>
                </a:solidFill>
                <a:latin typeface="Arial"/>
              </a:rPr>
              <a:t>Mide la necesidad de importación de inputs intermedios por parte de los sectores productivos para el desarrollo de la producción propia.</a:t>
            </a:r>
            <a:endParaRPr lang="es-ES" dirty="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104900" y="3851032"/>
            <a:ext cx="9191356" cy="1739968"/>
            <a:chOff x="1104900" y="4254744"/>
            <a:chExt cx="9191356" cy="1556063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4900" y="4254744"/>
              <a:ext cx="9067800" cy="1390650"/>
            </a:xfrm>
            <a:prstGeom prst="rect">
              <a:avLst/>
            </a:prstGeom>
          </p:spPr>
        </p:pic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27E16EB1-6FD3-4337-BDCE-5AEAA94F44F4}"/>
                </a:ext>
              </a:extLst>
            </p:cNvPr>
            <p:cNvSpPr/>
            <p:nvPr/>
          </p:nvSpPr>
          <p:spPr>
            <a:xfrm>
              <a:off x="8161609" y="5117123"/>
              <a:ext cx="502409" cy="314528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Flecha: a la derecha con bandas 29">
              <a:extLst>
                <a:ext uri="{FF2B5EF4-FFF2-40B4-BE49-F238E27FC236}">
                  <a16:creationId xmlns:a16="http://schemas.microsoft.com/office/drawing/2014/main" id="{4E1B8841-2BB8-4936-9AC7-7AE90A6071BB}"/>
                </a:ext>
              </a:extLst>
            </p:cNvPr>
            <p:cNvSpPr/>
            <p:nvPr/>
          </p:nvSpPr>
          <p:spPr>
            <a:xfrm rot="16200000">
              <a:off x="9912307" y="5426858"/>
              <a:ext cx="330826" cy="437072"/>
            </a:xfrm>
            <a:prstGeom prst="striped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Flecha: a la derecha con bandas 29">
              <a:extLst>
                <a:ext uri="{FF2B5EF4-FFF2-40B4-BE49-F238E27FC236}">
                  <a16:creationId xmlns:a16="http://schemas.microsoft.com/office/drawing/2014/main" id="{4E1B8841-2BB8-4936-9AC7-7AE90A6071BB}"/>
                </a:ext>
              </a:extLst>
            </p:cNvPr>
            <p:cNvSpPr/>
            <p:nvPr/>
          </p:nvSpPr>
          <p:spPr>
            <a:xfrm rot="5400000" flipV="1">
              <a:off x="9044799" y="5426858"/>
              <a:ext cx="330826" cy="437072"/>
            </a:xfrm>
            <a:prstGeom prst="striped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6256" y="4573768"/>
            <a:ext cx="56697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64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echa derecha 15"/>
          <p:cNvSpPr/>
          <p:nvPr/>
        </p:nvSpPr>
        <p:spPr>
          <a:xfrm>
            <a:off x="1958422" y="2286000"/>
            <a:ext cx="529801" cy="36927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redondeado 14"/>
          <p:cNvSpPr/>
          <p:nvPr/>
        </p:nvSpPr>
        <p:spPr>
          <a:xfrm>
            <a:off x="1014046" y="2220948"/>
            <a:ext cx="1121752" cy="495946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319537" y="278450"/>
            <a:ext cx="8479301" cy="46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>
                <a:solidFill>
                  <a:srgbClr val="002060"/>
                </a:solidFill>
                <a:latin typeface="Arial"/>
                <a:cs typeface="Arial"/>
              </a:rPr>
              <a:t>Ratio 4: Consumos Intermedios importados sobre producción distribuida</a:t>
            </a:r>
            <a:endParaRPr lang="es-ES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BBF04E2-40A5-4458-B1E9-DA487DA9361B}"/>
              </a:ext>
            </a:extLst>
          </p:cNvPr>
          <p:cNvGrpSpPr/>
          <p:nvPr/>
        </p:nvGrpSpPr>
        <p:grpSpPr>
          <a:xfrm>
            <a:off x="2037617" y="3923943"/>
            <a:ext cx="7515225" cy="1695450"/>
            <a:chOff x="2752725" y="4743450"/>
            <a:chExt cx="7515225" cy="1695450"/>
          </a:xfrm>
        </p:grpSpPr>
        <p:sp>
          <p:nvSpPr>
            <p:cNvPr id="8" name="Rectángulo: esquinas diagonales redondeadas 7">
              <a:extLst>
                <a:ext uri="{FF2B5EF4-FFF2-40B4-BE49-F238E27FC236}">
                  <a16:creationId xmlns:a16="http://schemas.microsoft.com/office/drawing/2014/main" id="{7F19148D-3622-45EC-922C-0B6C3931D4A7}"/>
                </a:ext>
              </a:extLst>
            </p:cNvPr>
            <p:cNvSpPr/>
            <p:nvPr/>
          </p:nvSpPr>
          <p:spPr>
            <a:xfrm>
              <a:off x="2752725" y="4743450"/>
              <a:ext cx="3257550" cy="914400"/>
            </a:xfrm>
            <a:prstGeom prst="round2Diag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F6226F1-657B-490C-9455-3C0DF6309C56}"/>
                </a:ext>
              </a:extLst>
            </p:cNvPr>
            <p:cNvSpPr txBox="1"/>
            <p:nvPr/>
          </p:nvSpPr>
          <p:spPr>
            <a:xfrm>
              <a:off x="2900191" y="4918255"/>
              <a:ext cx="3033203" cy="40011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s-ES" sz="2000" b="1" dirty="0">
                  <a:solidFill>
                    <a:srgbClr val="FFFFFF"/>
                  </a:solidFill>
                  <a:latin typeface="Arial"/>
                  <a:cs typeface="Arial"/>
                </a:rPr>
                <a:t>Productos industriales </a:t>
              </a:r>
            </a:p>
          </p:txBody>
        </p: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30B0D0A7-DFC1-41CC-AAD4-DB699C42CC48}"/>
                </a:ext>
              </a:extLst>
            </p:cNvPr>
            <p:cNvGrpSpPr/>
            <p:nvPr/>
          </p:nvGrpSpPr>
          <p:grpSpPr>
            <a:xfrm>
              <a:off x="5124450" y="5314950"/>
              <a:ext cx="5143500" cy="1123950"/>
              <a:chOff x="5676900" y="5114925"/>
              <a:chExt cx="5143500" cy="1123950"/>
            </a:xfrm>
          </p:grpSpPr>
          <p:sp>
            <p:nvSpPr>
              <p:cNvPr id="11" name="Rectángulo: esquinas redondeadas 10">
                <a:extLst>
                  <a:ext uri="{FF2B5EF4-FFF2-40B4-BE49-F238E27FC236}">
                    <a16:creationId xmlns:a16="http://schemas.microsoft.com/office/drawing/2014/main" id="{0EDAF2A7-B017-466D-B4A4-783A32146910}"/>
                  </a:ext>
                </a:extLst>
              </p:cNvPr>
              <p:cNvSpPr/>
              <p:nvPr/>
            </p:nvSpPr>
            <p:spPr>
              <a:xfrm>
                <a:off x="5676900" y="5114925"/>
                <a:ext cx="5143500" cy="1123950"/>
              </a:xfrm>
              <a:prstGeom prst="roundRect">
                <a:avLst/>
              </a:prstGeom>
              <a:solidFill>
                <a:schemeClr val="bg1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2" name="Rectángulo 11">
                <a:extLst>
                  <a:ext uri="{FF2B5EF4-FFF2-40B4-BE49-F238E27FC236}">
                    <a16:creationId xmlns:a16="http://schemas.microsoft.com/office/drawing/2014/main" id="{D2D1C6AC-2D83-48A6-9AE4-04A1E4820B9D}"/>
                  </a:ext>
                </a:extLst>
              </p:cNvPr>
              <p:cNvSpPr/>
              <p:nvPr/>
            </p:nvSpPr>
            <p:spPr>
              <a:xfrm>
                <a:off x="5840053" y="5263790"/>
                <a:ext cx="2731838" cy="830997"/>
              </a:xfrm>
              <a:prstGeom prst="rect">
                <a:avLst/>
              </a:prstGeom>
            </p:spPr>
            <p:txBody>
              <a:bodyPr wrap="none" lIns="91440" tIns="45720" rIns="91440" bIns="45720" anchor="t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s-ES" sz="1600" dirty="0">
                    <a:solidFill>
                      <a:srgbClr val="002060"/>
                    </a:solidFill>
                    <a:latin typeface="Arial"/>
                    <a:cs typeface="Arial"/>
                  </a:rPr>
                  <a:t>Petróleo crudo</a:t>
                </a:r>
              </a:p>
              <a:p>
                <a:pPr marL="285750" indent="-285750">
                  <a:buFontTx/>
                  <a:buChar char="-"/>
                </a:pPr>
                <a:r>
                  <a:rPr lang="es-ES" sz="1600" dirty="0">
                    <a:solidFill>
                      <a:srgbClr val="002060"/>
                    </a:solidFill>
                    <a:latin typeface="Arial"/>
                    <a:cs typeface="Arial"/>
                  </a:rPr>
                  <a:t>Productos químicos</a:t>
                </a:r>
              </a:p>
              <a:p>
                <a:pPr marL="285750" indent="-285750">
                  <a:buFontTx/>
                  <a:buChar char="-"/>
                </a:pPr>
                <a:r>
                  <a:rPr lang="es-ES" sz="1600" dirty="0">
                    <a:solidFill>
                      <a:srgbClr val="002060"/>
                    </a:solidFill>
                    <a:latin typeface="Arial"/>
                    <a:cs typeface="Arial"/>
                  </a:rPr>
                  <a:t>Productos farmacéuticos</a:t>
                </a:r>
                <a:endParaRPr lang="es-ES" dirty="0"/>
              </a:p>
            </p:txBody>
          </p:sp>
        </p:grpSp>
      </p:grp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F84FB0D-1C38-47DE-968D-00DF65FE4FF1}"/>
              </a:ext>
            </a:extLst>
          </p:cNvPr>
          <p:cNvCxnSpPr/>
          <p:nvPr/>
        </p:nvCxnSpPr>
        <p:spPr>
          <a:xfrm>
            <a:off x="315845" y="825606"/>
            <a:ext cx="8348173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764" y="1209753"/>
            <a:ext cx="5554175" cy="2022391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6084277" y="2365130"/>
            <a:ext cx="615462" cy="21980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Elipse 12"/>
          <p:cNvSpPr/>
          <p:nvPr/>
        </p:nvSpPr>
        <p:spPr>
          <a:xfrm>
            <a:off x="2614246" y="2365131"/>
            <a:ext cx="2786429" cy="21980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000157" y="2245027"/>
            <a:ext cx="1149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39,7% de la </a:t>
            </a:r>
          </a:p>
          <a:p>
            <a:pPr algn="ctr"/>
            <a:r>
              <a:rPr lang="es-ES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 total</a:t>
            </a:r>
          </a:p>
        </p:txBody>
      </p:sp>
    </p:spTree>
    <p:extLst>
      <p:ext uri="{BB962C8B-B14F-4D97-AF65-F5344CB8AC3E}">
        <p14:creationId xmlns:p14="http://schemas.microsoft.com/office/powerpoint/2010/main" val="1699847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20178" y="321582"/>
            <a:ext cx="7053284" cy="5078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solidFill>
                  <a:srgbClr val="002060"/>
                </a:solidFill>
                <a:latin typeface="Arial"/>
                <a:cs typeface="Arial"/>
              </a:rPr>
              <a:t>Ratio 5: Cobertura de necesidades internas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488373" y="85436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26D96C19-9598-4FD5-8C10-BFA4075710C3}"/>
              </a:ext>
            </a:extLst>
          </p:cNvPr>
          <p:cNvSpPr/>
          <p:nvPr/>
        </p:nvSpPr>
        <p:spPr>
          <a:xfrm>
            <a:off x="971550" y="1066800"/>
            <a:ext cx="8067675" cy="8001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7658E6E-F30F-4656-BA51-B359FF9F70FC}"/>
              </a:ext>
            </a:extLst>
          </p:cNvPr>
          <p:cNvSpPr txBox="1"/>
          <p:nvPr/>
        </p:nvSpPr>
        <p:spPr>
          <a:xfrm>
            <a:off x="1104901" y="1157793"/>
            <a:ext cx="797242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002060"/>
                </a:solidFill>
                <a:latin typeface="Arial"/>
              </a:rPr>
              <a:t>Mide el nivel de cobertura de la Demanda Interna mediante la producción propia</a:t>
            </a:r>
            <a:endParaRPr lang="es-ES" dirty="0">
              <a:ea typeface="+mn-lt"/>
              <a:cs typeface="+mn-lt"/>
            </a:endParaRPr>
          </a:p>
          <a:p>
            <a:endParaRPr lang="es-ES" dirty="0">
              <a:latin typeface="Arial"/>
              <a:cs typeface="Arial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177" y="2170332"/>
            <a:ext cx="5994010" cy="101593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192" y="3991341"/>
            <a:ext cx="5868134" cy="1321542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27E16EB1-6FD3-4337-BDCE-5AEAA94F44F4}"/>
              </a:ext>
            </a:extLst>
          </p:cNvPr>
          <p:cNvSpPr/>
          <p:nvPr/>
        </p:nvSpPr>
        <p:spPr>
          <a:xfrm>
            <a:off x="8636393" y="4652112"/>
            <a:ext cx="525191" cy="35169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9303058" y="4584097"/>
            <a:ext cx="56697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704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488373" y="85436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34F1C2DC-E73B-4B33-93C2-77BBBD4DC4A6}"/>
              </a:ext>
            </a:extLst>
          </p:cNvPr>
          <p:cNvSpPr txBox="1"/>
          <p:nvPr/>
        </p:nvSpPr>
        <p:spPr>
          <a:xfrm>
            <a:off x="420178" y="321582"/>
            <a:ext cx="9744510" cy="456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solidFill>
                  <a:srgbClr val="002060"/>
                </a:solidFill>
                <a:latin typeface="Arial"/>
                <a:cs typeface="Arial"/>
              </a:rPr>
              <a:t>Ratio 5: Cobertura de necesidades internas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914" y="1389206"/>
            <a:ext cx="5724525" cy="1638300"/>
          </a:xfrm>
          <a:prstGeom prst="rect">
            <a:avLst/>
          </a:prstGeom>
        </p:spPr>
      </p:pic>
      <p:sp>
        <p:nvSpPr>
          <p:cNvPr id="13" name="Elipse 12">
            <a:extLst>
              <a:ext uri="{FF2B5EF4-FFF2-40B4-BE49-F238E27FC236}">
                <a16:creationId xmlns:a16="http://schemas.microsoft.com/office/drawing/2014/main" id="{27E16EB1-6FD3-4337-BDCE-5AEAA94F44F4}"/>
              </a:ext>
            </a:extLst>
          </p:cNvPr>
          <p:cNvSpPr/>
          <p:nvPr/>
        </p:nvSpPr>
        <p:spPr>
          <a:xfrm>
            <a:off x="8144024" y="1639911"/>
            <a:ext cx="525191" cy="113689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: a la derecha con bandas 29">
            <a:extLst>
              <a:ext uri="{FF2B5EF4-FFF2-40B4-BE49-F238E27FC236}">
                <a16:creationId xmlns:a16="http://schemas.microsoft.com/office/drawing/2014/main" id="{4E1B8841-2BB8-4936-9AC7-7AE90A6071BB}"/>
              </a:ext>
            </a:extLst>
          </p:cNvPr>
          <p:cNvSpPr/>
          <p:nvPr/>
        </p:nvSpPr>
        <p:spPr>
          <a:xfrm rot="5400000" flipV="1">
            <a:off x="9088762" y="1658695"/>
            <a:ext cx="330826" cy="437072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: a la derecha con bandas 29">
            <a:extLst>
              <a:ext uri="{FF2B5EF4-FFF2-40B4-BE49-F238E27FC236}">
                <a16:creationId xmlns:a16="http://schemas.microsoft.com/office/drawing/2014/main" id="{4E1B8841-2BB8-4936-9AC7-7AE90A6071BB}"/>
              </a:ext>
            </a:extLst>
          </p:cNvPr>
          <p:cNvSpPr/>
          <p:nvPr/>
        </p:nvSpPr>
        <p:spPr>
          <a:xfrm rot="5400000" flipV="1">
            <a:off x="9088762" y="2043762"/>
            <a:ext cx="330826" cy="437072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: a la derecha con bandas 29">
            <a:extLst>
              <a:ext uri="{FF2B5EF4-FFF2-40B4-BE49-F238E27FC236}">
                <a16:creationId xmlns:a16="http://schemas.microsoft.com/office/drawing/2014/main" id="{4E1B8841-2BB8-4936-9AC7-7AE90A6071BB}"/>
              </a:ext>
            </a:extLst>
          </p:cNvPr>
          <p:cNvSpPr/>
          <p:nvPr/>
        </p:nvSpPr>
        <p:spPr>
          <a:xfrm rot="5400000" flipV="1">
            <a:off x="9088762" y="2428829"/>
            <a:ext cx="330826" cy="437072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0BBF04E2-40A5-4458-B1E9-DA487DA9361B}"/>
              </a:ext>
            </a:extLst>
          </p:cNvPr>
          <p:cNvGrpSpPr/>
          <p:nvPr/>
        </p:nvGrpSpPr>
        <p:grpSpPr>
          <a:xfrm>
            <a:off x="715548" y="3465635"/>
            <a:ext cx="9773675" cy="2521926"/>
            <a:chOff x="2752725" y="4743450"/>
            <a:chExt cx="9443695" cy="2483294"/>
          </a:xfrm>
        </p:grpSpPr>
        <p:sp>
          <p:nvSpPr>
            <p:cNvPr id="22" name="Rectángulo: esquinas diagonales redondeadas 7">
              <a:extLst>
                <a:ext uri="{FF2B5EF4-FFF2-40B4-BE49-F238E27FC236}">
                  <a16:creationId xmlns:a16="http://schemas.microsoft.com/office/drawing/2014/main" id="{7F19148D-3622-45EC-922C-0B6C3931D4A7}"/>
                </a:ext>
              </a:extLst>
            </p:cNvPr>
            <p:cNvSpPr/>
            <p:nvPr/>
          </p:nvSpPr>
          <p:spPr>
            <a:xfrm>
              <a:off x="2752725" y="4743450"/>
              <a:ext cx="3257550" cy="914400"/>
            </a:xfrm>
            <a:prstGeom prst="round2Diag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6F6226F1-657B-490C-9455-3C0DF6309C56}"/>
                </a:ext>
              </a:extLst>
            </p:cNvPr>
            <p:cNvSpPr txBox="1"/>
            <p:nvPr/>
          </p:nvSpPr>
          <p:spPr>
            <a:xfrm>
              <a:off x="2900191" y="4918255"/>
              <a:ext cx="1279687" cy="393981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s-ES" sz="20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Ejemplos</a:t>
              </a:r>
              <a:endParaRPr lang="es-ES" sz="20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25" name="Rectángulo: esquinas redondeadas 10">
              <a:extLst>
                <a:ext uri="{FF2B5EF4-FFF2-40B4-BE49-F238E27FC236}">
                  <a16:creationId xmlns:a16="http://schemas.microsoft.com/office/drawing/2014/main" id="{0EDAF2A7-B017-466D-B4A4-783A32146910}"/>
                </a:ext>
              </a:extLst>
            </p:cNvPr>
            <p:cNvSpPr/>
            <p:nvPr/>
          </p:nvSpPr>
          <p:spPr>
            <a:xfrm>
              <a:off x="5124450" y="5314950"/>
              <a:ext cx="7071970" cy="1911794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651" y="4366003"/>
            <a:ext cx="2905125" cy="10572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0437" y="4330102"/>
            <a:ext cx="290512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96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465189" y="1124744"/>
            <a:ext cx="7345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u-ES" b="1">
                <a:solidFill>
                  <a:srgbClr val="002060"/>
                </a:solidFill>
                <a:cs typeface="Arial" panose="020B0604020202020204" pitchFamily="34" charset="0"/>
              </a:rPr>
              <a:t>INDICE</a:t>
            </a:r>
            <a:endParaRPr lang="es-ES_tradnl" altLang="eu-ES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041750" y="2105217"/>
            <a:ext cx="6768802" cy="322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723900" indent="-533400"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33400" indent="-342900">
              <a:lnSpc>
                <a:spcPct val="250000"/>
              </a:lnSpc>
              <a:buAutoNum type="arabicPeriod"/>
            </a:pPr>
            <a:r>
              <a:rPr lang="es-ES" sz="2000">
                <a:solidFill>
                  <a:srgbClr val="002060"/>
                </a:solidFill>
                <a:latin typeface="Arial"/>
                <a:cs typeface="Arial"/>
              </a:rPr>
              <a:t>Introducción: Tablas Input-Output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>
                <a:solidFill>
                  <a:srgbClr val="002060"/>
                </a:solidFill>
                <a:latin typeface="Arial"/>
                <a:cs typeface="Arial"/>
              </a:rPr>
              <a:t>2. Contexto económico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>
                <a:solidFill>
                  <a:srgbClr val="002060"/>
                </a:solidFill>
                <a:latin typeface="Arial"/>
                <a:cs typeface="Arial"/>
              </a:rPr>
              <a:t>3. Ratios de dependencia exterior</a:t>
            </a:r>
          </a:p>
          <a:p>
            <a:pPr marL="190500" indent="0">
              <a:lnSpc>
                <a:spcPct val="250000"/>
              </a:lnSpc>
              <a:buNone/>
            </a:pPr>
            <a:r>
              <a:rPr lang="es-ES" sz="2000" b="1">
                <a:solidFill>
                  <a:srgbClr val="002060"/>
                </a:solidFill>
                <a:latin typeface="Arial"/>
                <a:cs typeface="Arial"/>
              </a:rPr>
              <a:t>4. La dependencia exterior en el sistema productivo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8"/>
            <a:ext cx="1836737" cy="595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4807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745" y="402935"/>
            <a:ext cx="8469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endParaRPr lang="es-ES_tradnl" altLang="eu-ES" sz="24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326448" y="96866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>
            <a:extLst>
              <a:ext uri="{FF2B5EF4-FFF2-40B4-BE49-F238E27FC236}">
                <a16:creationId xmlns:a16="http://schemas.microsoft.com/office/drawing/2014/main" id="{76D42AD5-4083-4ADB-B3E3-41EA6B06599F}"/>
              </a:ext>
            </a:extLst>
          </p:cNvPr>
          <p:cNvSpPr txBox="1"/>
          <p:nvPr/>
        </p:nvSpPr>
        <p:spPr>
          <a:xfrm>
            <a:off x="257175" y="552450"/>
            <a:ext cx="92392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rgbClr val="002060"/>
                </a:solidFill>
                <a:latin typeface="Arial"/>
                <a:cs typeface="Arial"/>
              </a:rPr>
              <a:t>Necesidad de Importaciones en la Demanda Intermedia  </a:t>
            </a:r>
          </a:p>
        </p:txBody>
      </p: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A590838E-6D6A-4BAE-AC9D-18C999C1E37D}"/>
              </a:ext>
            </a:extLst>
          </p:cNvPr>
          <p:cNvSpPr txBox="1"/>
          <p:nvPr/>
        </p:nvSpPr>
        <p:spPr>
          <a:xfrm>
            <a:off x="1343025" y="4648200"/>
            <a:ext cx="46196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>
              <a:latin typeface="Arial"/>
              <a:cs typeface="Arial"/>
            </a:endParaRPr>
          </a:p>
        </p:txBody>
      </p:sp>
      <p:sp>
        <p:nvSpPr>
          <p:cNvPr id="113" name="CuadroTexto 112">
            <a:extLst>
              <a:ext uri="{FF2B5EF4-FFF2-40B4-BE49-F238E27FC236}">
                <a16:creationId xmlns:a16="http://schemas.microsoft.com/office/drawing/2014/main" id="{E6436525-FB28-49F2-ACD1-F790F901A542}"/>
              </a:ext>
            </a:extLst>
          </p:cNvPr>
          <p:cNvSpPr txBox="1"/>
          <p:nvPr/>
        </p:nvSpPr>
        <p:spPr>
          <a:xfrm>
            <a:off x="7296150" y="4648200"/>
            <a:ext cx="34766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s-ES">
              <a:latin typeface="Arial"/>
              <a:cs typeface="Arial"/>
            </a:endParaRPr>
          </a:p>
        </p:txBody>
      </p:sp>
      <p:sp>
        <p:nvSpPr>
          <p:cNvPr id="312" name="CuadroTexto 311">
            <a:extLst>
              <a:ext uri="{FF2B5EF4-FFF2-40B4-BE49-F238E27FC236}">
                <a16:creationId xmlns:a16="http://schemas.microsoft.com/office/drawing/2014/main" id="{CCEDD062-8400-4A5A-BACF-1662F431A9B1}"/>
              </a:ext>
            </a:extLst>
          </p:cNvPr>
          <p:cNvSpPr txBox="1"/>
          <p:nvPr/>
        </p:nvSpPr>
        <p:spPr>
          <a:xfrm>
            <a:off x="4191000" y="215265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s-ES">
              <a:cs typeface="Calibri"/>
            </a:endParaRPr>
          </a:p>
        </p:txBody>
      </p:sp>
      <p:graphicFrame>
        <p:nvGraphicFramePr>
          <p:cNvPr id="3" name="Diagrama 4">
            <a:extLst>
              <a:ext uri="{FF2B5EF4-FFF2-40B4-BE49-F238E27FC236}">
                <a16:creationId xmlns:a16="http://schemas.microsoft.com/office/drawing/2014/main" id="{8404C556-9BE9-44FD-9095-E0F0BFDD8C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5595967"/>
              </p:ext>
            </p:extLst>
          </p:nvPr>
        </p:nvGraphicFramePr>
        <p:xfrm>
          <a:off x="3543300" y="1228725"/>
          <a:ext cx="5105400" cy="422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0699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745" y="402935"/>
            <a:ext cx="8469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endParaRPr lang="es-ES_tradnl" altLang="eu-ES" sz="24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326448" y="96866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>
            <a:extLst>
              <a:ext uri="{FF2B5EF4-FFF2-40B4-BE49-F238E27FC236}">
                <a16:creationId xmlns:a16="http://schemas.microsoft.com/office/drawing/2014/main" id="{76D42AD5-4083-4ADB-B3E3-41EA6B06599F}"/>
              </a:ext>
            </a:extLst>
          </p:cNvPr>
          <p:cNvSpPr txBox="1"/>
          <p:nvPr/>
        </p:nvSpPr>
        <p:spPr>
          <a:xfrm>
            <a:off x="257175" y="552450"/>
            <a:ext cx="92392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rgbClr val="002060"/>
                </a:solidFill>
                <a:latin typeface="Arial"/>
                <a:cs typeface="Arial"/>
              </a:rPr>
              <a:t>Necesidad de Importaciones en la Demanda Intermedia  </a:t>
            </a:r>
          </a:p>
        </p:txBody>
      </p: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28F436A9-13A1-4EF3-A36E-CB06B32C4A19}"/>
              </a:ext>
            </a:extLst>
          </p:cNvPr>
          <p:cNvSpPr txBox="1"/>
          <p:nvPr/>
        </p:nvSpPr>
        <p:spPr>
          <a:xfrm>
            <a:off x="8087014" y="2501638"/>
            <a:ext cx="3939159" cy="1138524"/>
          </a:xfrm>
          <a:prstGeom prst="rect">
            <a:avLst/>
          </a:prstGeom>
          <a:solidFill>
            <a:srgbClr val="20386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600" dirty="0">
                <a:cs typeface="Calibri"/>
              </a:rPr>
              <a:t>Matriz de </a:t>
            </a:r>
            <a:endParaRPr lang="es-ES" sz="1600" dirty="0" smtClean="0">
              <a:cs typeface="Calibri"/>
            </a:endParaRPr>
          </a:p>
          <a:p>
            <a:pPr algn="ctr"/>
            <a:r>
              <a:rPr lang="es-ES" sz="1600" dirty="0" smtClean="0">
                <a:cs typeface="Calibri"/>
              </a:rPr>
              <a:t>REQUERIMIENTOS </a:t>
            </a:r>
            <a:r>
              <a:rPr lang="es-ES" sz="1600" dirty="0">
                <a:cs typeface="Calibri"/>
              </a:rPr>
              <a:t>DE </a:t>
            </a:r>
            <a:r>
              <a:rPr lang="es-ES" sz="1600" dirty="0" smtClean="0">
                <a:cs typeface="Calibri"/>
              </a:rPr>
              <a:t>IMPORTACIÓN (MT) </a:t>
            </a:r>
          </a:p>
          <a:p>
            <a:pPr algn="ctr"/>
            <a:r>
              <a:rPr lang="es-ES" sz="1600" dirty="0" smtClean="0">
                <a:cs typeface="Calibri"/>
              </a:rPr>
              <a:t>por </a:t>
            </a:r>
            <a:r>
              <a:rPr lang="es-ES" sz="1600" dirty="0">
                <a:cs typeface="Calibri"/>
              </a:rPr>
              <a:t>unidad de demanda </a:t>
            </a:r>
            <a:r>
              <a:rPr lang="es-ES" sz="1600" dirty="0" smtClean="0">
                <a:cs typeface="Calibri"/>
              </a:rPr>
              <a:t>final </a:t>
            </a:r>
            <a:endParaRPr lang="es-ES" sz="1600" dirty="0">
              <a:cs typeface="Calibri"/>
            </a:endParaRP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D72BFC67-965D-42C9-A546-2DD0B9C84D40}"/>
              </a:ext>
            </a:extLst>
          </p:cNvPr>
          <p:cNvSpPr/>
          <p:nvPr/>
        </p:nvSpPr>
        <p:spPr>
          <a:xfrm>
            <a:off x="5910832" y="1976436"/>
            <a:ext cx="2143125" cy="2905125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F7CD2D6A-CA42-4E4C-A77C-0C0A1A428E15}"/>
              </a:ext>
            </a:extLst>
          </p:cNvPr>
          <p:cNvSpPr/>
          <p:nvPr/>
        </p:nvSpPr>
        <p:spPr>
          <a:xfrm>
            <a:off x="571500" y="2390775"/>
            <a:ext cx="2143125" cy="203835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cs typeface="Calibri"/>
              </a:rPr>
              <a:t>Matriz COEFICIENTES Resto ESTADO</a:t>
            </a:r>
            <a:endParaRPr lang="es-ES" dirty="0"/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3F172698-3B3C-4823-BF44-8B05367B3C4B}"/>
              </a:ext>
            </a:extLst>
          </p:cNvPr>
          <p:cNvSpPr/>
          <p:nvPr/>
        </p:nvSpPr>
        <p:spPr>
          <a:xfrm>
            <a:off x="2409825" y="2390774"/>
            <a:ext cx="2143125" cy="2038350"/>
          </a:xfrm>
          <a:prstGeom prst="ellipse">
            <a:avLst/>
          </a:prstGeom>
          <a:solidFill>
            <a:srgbClr val="20386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cs typeface="Calibri"/>
              </a:rPr>
              <a:t>Matriz </a:t>
            </a:r>
            <a:r>
              <a:rPr lang="es-ES" dirty="0" smtClean="0">
                <a:cs typeface="Calibri"/>
              </a:rPr>
              <a:t>COEFICIENTES Extranjero</a:t>
            </a:r>
            <a:endParaRPr lang="es-ES" dirty="0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7FD041A0-F299-4425-9D78-D00A5F9DB271}"/>
              </a:ext>
            </a:extLst>
          </p:cNvPr>
          <p:cNvSpPr/>
          <p:nvPr/>
        </p:nvSpPr>
        <p:spPr>
          <a:xfrm>
            <a:off x="4276725" y="2409824"/>
            <a:ext cx="2143125" cy="2038350"/>
          </a:xfrm>
          <a:prstGeom prst="ellipse">
            <a:avLst/>
          </a:prstGeom>
          <a:solidFill>
            <a:srgbClr val="EEB5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cs typeface="Calibri"/>
              </a:rPr>
              <a:t>Matriz INVERSA de </a:t>
            </a:r>
            <a:r>
              <a:rPr lang="es-ES" dirty="0" smtClean="0">
                <a:cs typeface="Calibri"/>
              </a:rPr>
              <a:t>LEONTIEF</a:t>
            </a: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188627E-63E3-44A3-856B-B9B025787AC6}"/>
              </a:ext>
            </a:extLst>
          </p:cNvPr>
          <p:cNvSpPr txBox="1"/>
          <p:nvPr/>
        </p:nvSpPr>
        <p:spPr>
          <a:xfrm>
            <a:off x="8187598" y="4618025"/>
            <a:ext cx="3838575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b="1" dirty="0" smtClean="0">
                <a:solidFill>
                  <a:srgbClr val="002060"/>
                </a:solidFill>
                <a:latin typeface="Arial"/>
                <a:cs typeface="Arial"/>
              </a:rPr>
              <a:t>Matriz Resto </a:t>
            </a:r>
            <a:r>
              <a:rPr lang="es-ES" sz="1600" b="1" dirty="0">
                <a:solidFill>
                  <a:srgbClr val="002060"/>
                </a:solidFill>
                <a:latin typeface="Arial"/>
                <a:cs typeface="Arial"/>
              </a:rPr>
              <a:t>de </a:t>
            </a:r>
            <a:r>
              <a:rPr lang="es-ES" sz="1600" b="1" dirty="0" smtClean="0">
                <a:solidFill>
                  <a:srgbClr val="002060"/>
                </a:solidFill>
                <a:latin typeface="Arial"/>
                <a:cs typeface="Arial"/>
              </a:rPr>
              <a:t>Estado (ME)</a:t>
            </a:r>
            <a:endParaRPr lang="es-ES" sz="16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9B74B289-BF4B-42C9-9E17-8DA09CC1C5DB}"/>
              </a:ext>
            </a:extLst>
          </p:cNvPr>
          <p:cNvSpPr txBox="1"/>
          <p:nvPr/>
        </p:nvSpPr>
        <p:spPr>
          <a:xfrm>
            <a:off x="8187598" y="5262641"/>
            <a:ext cx="3838575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b="1" dirty="0" smtClean="0">
                <a:solidFill>
                  <a:srgbClr val="002060"/>
                </a:solidFill>
                <a:latin typeface="Arial"/>
                <a:cs typeface="Arial"/>
              </a:rPr>
              <a:t>Matriz Extranjero (MX)</a:t>
            </a:r>
            <a:endParaRPr lang="es-ES" sz="16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4" name="Más 54">
            <a:extLst>
              <a:ext uri="{FF2B5EF4-FFF2-40B4-BE49-F238E27FC236}">
                <a16:creationId xmlns:a16="http://schemas.microsoft.com/office/drawing/2014/main" id="{F7A2E075-6AE0-4995-BD57-571C2DC688A4}"/>
              </a:ext>
            </a:extLst>
          </p:cNvPr>
          <p:cNvSpPr/>
          <p:nvPr/>
        </p:nvSpPr>
        <p:spPr>
          <a:xfrm>
            <a:off x="11232860" y="4751488"/>
            <a:ext cx="793313" cy="680430"/>
          </a:xfrm>
          <a:prstGeom prst="mathPlus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Flecha: cheurón 30">
            <a:extLst>
              <a:ext uri="{FF2B5EF4-FFF2-40B4-BE49-F238E27FC236}">
                <a16:creationId xmlns:a16="http://schemas.microsoft.com/office/drawing/2014/main" id="{91CCD7AF-CC98-4F7B-9710-0BBBF43CA8DB}"/>
              </a:ext>
            </a:extLst>
          </p:cNvPr>
          <p:cNvSpPr/>
          <p:nvPr/>
        </p:nvSpPr>
        <p:spPr>
          <a:xfrm rot="16200000">
            <a:off x="9782321" y="3738360"/>
            <a:ext cx="371475" cy="4572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Flecha: cheurón 30">
            <a:extLst>
              <a:ext uri="{FF2B5EF4-FFF2-40B4-BE49-F238E27FC236}">
                <a16:creationId xmlns:a16="http://schemas.microsoft.com/office/drawing/2014/main" id="{91CCD7AF-CC98-4F7B-9710-0BBBF43CA8DB}"/>
              </a:ext>
            </a:extLst>
          </p:cNvPr>
          <p:cNvSpPr/>
          <p:nvPr/>
        </p:nvSpPr>
        <p:spPr>
          <a:xfrm rot="16200000">
            <a:off x="9782321" y="4109835"/>
            <a:ext cx="371475" cy="4572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heurón 17"/>
          <p:cNvSpPr/>
          <p:nvPr/>
        </p:nvSpPr>
        <p:spPr>
          <a:xfrm>
            <a:off x="600364" y="1639393"/>
            <a:ext cx="3205017" cy="1380898"/>
          </a:xfrm>
          <a:prstGeom prst="chevron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745" y="402935"/>
            <a:ext cx="8469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endParaRPr lang="es-ES_tradnl" altLang="eu-ES" sz="24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326448" y="96866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>
            <a:extLst>
              <a:ext uri="{FF2B5EF4-FFF2-40B4-BE49-F238E27FC236}">
                <a16:creationId xmlns:a16="http://schemas.microsoft.com/office/drawing/2014/main" id="{76D42AD5-4083-4ADB-B3E3-41EA6B06599F}"/>
              </a:ext>
            </a:extLst>
          </p:cNvPr>
          <p:cNvSpPr txBox="1"/>
          <p:nvPr/>
        </p:nvSpPr>
        <p:spPr>
          <a:xfrm>
            <a:off x="257175" y="552450"/>
            <a:ext cx="92392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rgbClr val="002060"/>
                </a:solidFill>
                <a:latin typeface="Arial"/>
                <a:cs typeface="Arial"/>
              </a:rPr>
              <a:t>Necesidad de Importaciones en la Demanda Intermedia  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437094" y="1967344"/>
            <a:ext cx="1736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Suma de filas </a:t>
            </a:r>
          </a:p>
          <a:p>
            <a:pPr algn="ctr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MT 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239401" y="1967343"/>
            <a:ext cx="6751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cada PRODUCTO, muestra la necesidad de importación por parte de los sectores (demanda intermedia) ante el incremento en una unidad de la demanda final de la economía.</a:t>
            </a:r>
          </a:p>
        </p:txBody>
      </p:sp>
      <p:sp>
        <p:nvSpPr>
          <p:cNvPr id="20" name="Rectángulo redondeado 19"/>
          <p:cNvSpPr/>
          <p:nvPr/>
        </p:nvSpPr>
        <p:spPr>
          <a:xfrm>
            <a:off x="4239401" y="3103417"/>
            <a:ext cx="6453465" cy="326967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333" y="3233303"/>
            <a:ext cx="3657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9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 11"/>
          <p:cNvSpPr/>
          <p:nvPr/>
        </p:nvSpPr>
        <p:spPr>
          <a:xfrm>
            <a:off x="4537535" y="3028818"/>
            <a:ext cx="6012873" cy="3251200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745" y="402935"/>
            <a:ext cx="8469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endParaRPr lang="es-ES_tradnl" altLang="eu-ES" sz="24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326448" y="96866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>
            <a:extLst>
              <a:ext uri="{FF2B5EF4-FFF2-40B4-BE49-F238E27FC236}">
                <a16:creationId xmlns:a16="http://schemas.microsoft.com/office/drawing/2014/main" id="{76D42AD5-4083-4ADB-B3E3-41EA6B06599F}"/>
              </a:ext>
            </a:extLst>
          </p:cNvPr>
          <p:cNvSpPr txBox="1"/>
          <p:nvPr/>
        </p:nvSpPr>
        <p:spPr>
          <a:xfrm>
            <a:off x="257175" y="552450"/>
            <a:ext cx="92392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rgbClr val="002060"/>
                </a:solidFill>
                <a:latin typeface="Arial"/>
                <a:cs typeface="Arial"/>
              </a:rPr>
              <a:t>Necesidad de Importaciones en la Demanda Intermedia  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963064" y="1789621"/>
            <a:ext cx="2351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Suma de columnas </a:t>
            </a:r>
          </a:p>
          <a:p>
            <a:pPr algn="ctr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MT 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heurón 7"/>
          <p:cNvSpPr/>
          <p:nvPr/>
        </p:nvSpPr>
        <p:spPr>
          <a:xfrm>
            <a:off x="600364" y="1639393"/>
            <a:ext cx="3205017" cy="1380898"/>
          </a:xfrm>
          <a:prstGeom prst="chevron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226732" y="1995265"/>
            <a:ext cx="2351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Suma de columnas </a:t>
            </a:r>
          </a:p>
          <a:p>
            <a:pPr algn="ctr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MT 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168081" y="1868177"/>
            <a:ext cx="6751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cada SECTOR, muestra </a:t>
            </a: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necesidad</a:t>
            </a: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importación de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productos</a:t>
            </a: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utiliza como inputs </a:t>
            </a: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intermedios ante el incremento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unidad</a:t>
            </a: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demanda final </a:t>
            </a:r>
            <a:r>
              <a:rPr lang="es-E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dicho sector.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232" y="3130062"/>
            <a:ext cx="4167554" cy="30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745" y="402935"/>
            <a:ext cx="8469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endParaRPr lang="es-ES_tradnl" altLang="eu-ES" sz="24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326448" y="968660"/>
            <a:ext cx="7830589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>
            <a:extLst>
              <a:ext uri="{FF2B5EF4-FFF2-40B4-BE49-F238E27FC236}">
                <a16:creationId xmlns:a16="http://schemas.microsoft.com/office/drawing/2014/main" id="{76D42AD5-4083-4ADB-B3E3-41EA6B06599F}"/>
              </a:ext>
            </a:extLst>
          </p:cNvPr>
          <p:cNvSpPr txBox="1"/>
          <p:nvPr/>
        </p:nvSpPr>
        <p:spPr>
          <a:xfrm>
            <a:off x="257175" y="552450"/>
            <a:ext cx="92392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 smtClean="0">
                <a:solidFill>
                  <a:srgbClr val="002060"/>
                </a:solidFill>
                <a:latin typeface="Arial"/>
                <a:cs typeface="Arial"/>
              </a:rPr>
              <a:t>Principales conclusiones</a:t>
            </a:r>
            <a:r>
              <a:rPr lang="es-ES" b="1" dirty="0">
                <a:solidFill>
                  <a:srgbClr val="002060"/>
                </a:solidFill>
                <a:latin typeface="Arial"/>
                <a:cs typeface="Arial"/>
              </a:rPr>
              <a:t>  </a:t>
            </a:r>
          </a:p>
        </p:txBody>
      </p: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A590838E-6D6A-4BAE-AC9D-18C999C1E37D}"/>
              </a:ext>
            </a:extLst>
          </p:cNvPr>
          <p:cNvSpPr txBox="1"/>
          <p:nvPr/>
        </p:nvSpPr>
        <p:spPr>
          <a:xfrm>
            <a:off x="1343025" y="4648200"/>
            <a:ext cx="46196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>
              <a:latin typeface="Arial"/>
              <a:cs typeface="Arial"/>
            </a:endParaRPr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1343025" y="1394691"/>
            <a:ext cx="8955520" cy="4461164"/>
          </a:xfrm>
          <a:prstGeom prst="round2Diag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188014" y="1974208"/>
            <a:ext cx="772091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dinamismo del comercio exterior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su conjunto</a:t>
            </a:r>
            <a:endParaRPr lang="es-E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</a:t>
            </a: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intercambios con el Extranjero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frente a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del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resto del Estado, con una </a:t>
            </a: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 de saldos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se traslada al global de la economía</a:t>
            </a:r>
            <a:endParaRPr lang="es-E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atios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dependencia muestran una </a:t>
            </a: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economía más dependiente del exterior,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 la demanda intermedia como la demanda final 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Mayores grados de </a:t>
            </a: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dependencia: sectores </a:t>
            </a: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productos </a:t>
            </a:r>
            <a:r>
              <a:rPr lang="es-E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industriales</a:t>
            </a:r>
            <a:endParaRPr lang="es-E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28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2632363" y="1837913"/>
            <a:ext cx="6280728" cy="286327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745" y="402935"/>
            <a:ext cx="8469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476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762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762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762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762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762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endParaRPr lang="es-ES_tradnl" altLang="eu-ES" sz="24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A590838E-6D6A-4BAE-AC9D-18C999C1E37D}"/>
              </a:ext>
            </a:extLst>
          </p:cNvPr>
          <p:cNvSpPr txBox="1"/>
          <p:nvPr/>
        </p:nvSpPr>
        <p:spPr>
          <a:xfrm>
            <a:off x="1453861" y="4759036"/>
            <a:ext cx="46196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>
              <a:latin typeface="Arial"/>
              <a:cs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36955" y="2724728"/>
            <a:ext cx="51090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Eskerrik</a:t>
            </a:r>
            <a:r>
              <a:rPr lang="es-E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asko</a:t>
            </a:r>
            <a:r>
              <a:rPr lang="es-E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!!!!</a:t>
            </a:r>
            <a:endParaRPr lang="es-E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89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6C18C0AE4883442AFF2B0EBD23B016F" ma:contentTypeVersion="11" ma:contentTypeDescription="Crear nuevo documento." ma:contentTypeScope="" ma:versionID="96480589786e79b2a1c343afccbfdc1f">
  <xsd:schema xmlns:xsd="http://www.w3.org/2001/XMLSchema" xmlns:xs="http://www.w3.org/2001/XMLSchema" xmlns:p="http://schemas.microsoft.com/office/2006/metadata/properties" xmlns:ns2="100d237f-dbdb-4b06-af8e-32070bcf998c" xmlns:ns3="a0eed0c6-a2f9-4b40-929b-2662350a63c6" targetNamespace="http://schemas.microsoft.com/office/2006/metadata/properties" ma:root="true" ma:fieldsID="d85ab6e32efb15b7a41041aa699f6d17" ns2:_="" ns3:_="">
    <xsd:import namespace="100d237f-dbdb-4b06-af8e-32070bcf998c"/>
    <xsd:import namespace="a0eed0c6-a2f9-4b40-929b-2662350a63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d237f-dbdb-4b06-af8e-32070bcf99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ed0c6-a2f9-4b40-929b-2662350a63c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E62307-16B2-4283-B960-87BEEE550D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61FAAE-5A58-443D-A3C7-238CC167307C}">
  <ds:schemaRefs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9190d701-5813-469d-a8ab-7e4bbb51edc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B07FA2C-6179-44BC-8031-B5B542F2A935}"/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1052</Words>
  <Application>Microsoft Office PowerPoint</Application>
  <PresentationFormat>Panorámica</PresentationFormat>
  <Paragraphs>172</Paragraphs>
  <Slides>34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Cambria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Eusko Jaurlaritza Gobierno Vasco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Gallastegi Menoio, Alaitz</dc:creator>
  <cp:lastModifiedBy>Salvador Frias, Marta</cp:lastModifiedBy>
  <cp:revision>70</cp:revision>
  <dcterms:created xsi:type="dcterms:W3CDTF">2020-10-08T07:48:53Z</dcterms:created>
  <dcterms:modified xsi:type="dcterms:W3CDTF">2020-10-15T13:44:15Z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0x010100D6C18C0AE4883442AFF2B0EBD23B016F</vt:lpwstr>
  </property>
</Properties>
</file>